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5" r:id="rId4"/>
  </p:sldMasterIdLst>
  <p:notesMasterIdLst>
    <p:notesMasterId r:id="rId12"/>
  </p:notesMasterIdLst>
  <p:handoutMasterIdLst>
    <p:handoutMasterId r:id="rId13"/>
  </p:handoutMasterIdLst>
  <p:sldIdLst>
    <p:sldId id="279" r:id="rId5"/>
    <p:sldId id="365" r:id="rId6"/>
    <p:sldId id="366" r:id="rId7"/>
    <p:sldId id="367" r:id="rId8"/>
    <p:sldId id="368" r:id="rId9"/>
    <p:sldId id="371" r:id="rId10"/>
    <p:sldId id="372" r:id="rId11"/>
  </p:sldIdLst>
  <p:sldSz cx="12188825"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озділ за замовчуванням" id="{0112DFEF-45BF-48AA-AEC7-8DCDC9FD221A}">
          <p14:sldIdLst>
            <p14:sldId id="279"/>
            <p14:sldId id="365"/>
            <p14:sldId id="366"/>
            <p14:sldId id="367"/>
            <p14:sldId id="368"/>
            <p14:sldId id="371"/>
            <p14:sldId id="372"/>
          </p14:sldIdLst>
        </p14:section>
        <p14:section name="Розділ без заголовка" id="{9398415F-CFF2-480D-8B5D-504567625EDB}">
          <p14:sldIdLst/>
        </p14:section>
      </p14:sectionLst>
    </p:ext>
    <p:ext uri="{EFAFB233-063F-42B5-8137-9DF3F51BA10A}">
      <p15:sldGuideLst xmlns:p15="http://schemas.microsoft.com/office/powerpoint/2012/main">
        <p15:guide id="1" orient="horz" pos="2160">
          <p15:clr>
            <a:srgbClr val="A4A3A4"/>
          </p15:clr>
        </p15:guide>
        <p15:guide id="8" pos="383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Чорна-Гаража" initials="Ч" lastIdx="2" clrIdx="0">
    <p:extLst>
      <p:ext uri="{19B8F6BF-5375-455C-9EA6-DF929625EA0E}">
        <p15:presenceInfo xmlns:p15="http://schemas.microsoft.com/office/powerpoint/2012/main" userId="Чорна-Гаража"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9CB"/>
    <a:srgbClr val="1B7ACD"/>
    <a:srgbClr val="FFFF00"/>
    <a:srgbClr val="F0F3F9"/>
    <a:srgbClr val="95BFE6"/>
    <a:srgbClr val="33ACE0"/>
    <a:srgbClr val="969696"/>
    <a:srgbClr val="E5F329"/>
    <a:srgbClr val="2AA6DD"/>
    <a:srgbClr val="2C8B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Помір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45" autoAdjust="0"/>
    <p:restoredTop sz="94706" autoAdjust="0"/>
  </p:normalViewPr>
  <p:slideViewPr>
    <p:cSldViewPr showGuides="1">
      <p:cViewPr varScale="1">
        <p:scale>
          <a:sx n="86" d="100"/>
          <a:sy n="86" d="100"/>
        </p:scale>
        <p:origin x="792" y="96"/>
      </p:cViewPr>
      <p:guideLst>
        <p:guide orient="horz" pos="2160"/>
        <p:guide pos="3839"/>
      </p:guideLst>
    </p:cSldViewPr>
  </p:slideViewPr>
  <p:notesTextViewPr>
    <p:cViewPr>
      <p:scale>
        <a:sx n="1" d="1"/>
        <a:sy n="1" d="1"/>
      </p:scale>
      <p:origin x="0" y="0"/>
    </p:cViewPr>
  </p:notesTextViewPr>
  <p:notesViewPr>
    <p:cSldViewPr showGuides="1">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_Microsoft_Excel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spPr>
            <a:solidFill>
              <a:schemeClr val="accent1"/>
            </a:solidFill>
            <a:ln>
              <a:solidFill>
                <a:schemeClr val="bg1"/>
              </a:solidFill>
            </a:ln>
          </c:spPr>
          <c:dPt>
            <c:idx val="0"/>
            <c:bubble3D val="0"/>
            <c:spPr>
              <a:solidFill>
                <a:schemeClr val="accent1"/>
              </a:solidFill>
              <a:ln w="25400">
                <a:solidFill>
                  <a:schemeClr val="bg1"/>
                </a:solidFill>
              </a:ln>
              <a:effectLst/>
              <a:sp3d contourW="25400">
                <a:contourClr>
                  <a:schemeClr val="bg1"/>
                </a:contourClr>
              </a:sp3d>
            </c:spPr>
            <c:extLst>
              <c:ext xmlns:c16="http://schemas.microsoft.com/office/drawing/2014/chart" uri="{C3380CC4-5D6E-409C-BE32-E72D297353CC}">
                <c16:uniqueId val="{00000001-3BEB-45D3-A9E3-8C86271339D1}"/>
              </c:ext>
            </c:extLst>
          </c:dPt>
          <c:dPt>
            <c:idx val="1"/>
            <c:bubble3D val="0"/>
            <c:spPr>
              <a:solidFill>
                <a:srgbClr val="FFFF00"/>
              </a:solidFill>
              <a:ln w="25400">
                <a:solidFill>
                  <a:schemeClr val="bg1"/>
                </a:solidFill>
              </a:ln>
              <a:effectLst/>
              <a:sp3d contourW="25400">
                <a:contourClr>
                  <a:schemeClr val="bg1"/>
                </a:contourClr>
              </a:sp3d>
            </c:spPr>
            <c:extLst>
              <c:ext xmlns:c16="http://schemas.microsoft.com/office/drawing/2014/chart" uri="{C3380CC4-5D6E-409C-BE32-E72D297353CC}">
                <c16:uniqueId val="{00000003-3BEB-45D3-A9E3-8C86271339D1}"/>
              </c:ext>
            </c:extLst>
          </c:dPt>
          <c:dPt>
            <c:idx val="2"/>
            <c:bubble3D val="0"/>
            <c:spPr>
              <a:solidFill>
                <a:schemeClr val="accent2">
                  <a:lumMod val="60000"/>
                  <a:lumOff val="40000"/>
                </a:schemeClr>
              </a:solidFill>
              <a:ln w="25400">
                <a:solidFill>
                  <a:schemeClr val="bg1"/>
                </a:solidFill>
              </a:ln>
              <a:effectLst/>
              <a:sp3d contourW="25400">
                <a:contourClr>
                  <a:schemeClr val="bg1"/>
                </a:contourClr>
              </a:sp3d>
            </c:spPr>
            <c:extLst>
              <c:ext xmlns:c16="http://schemas.microsoft.com/office/drawing/2014/chart" uri="{C3380CC4-5D6E-409C-BE32-E72D297353CC}">
                <c16:uniqueId val="{00000005-3BEB-45D3-A9E3-8C86271339D1}"/>
              </c:ext>
            </c:extLst>
          </c:dPt>
          <c:dPt>
            <c:idx val="3"/>
            <c:bubble3D val="0"/>
            <c:spPr>
              <a:solidFill>
                <a:schemeClr val="accent1"/>
              </a:solidFill>
              <a:ln w="25400">
                <a:solidFill>
                  <a:schemeClr val="bg1"/>
                </a:solidFill>
              </a:ln>
              <a:effectLst/>
              <a:sp3d contourW="25400">
                <a:contourClr>
                  <a:schemeClr val="bg1"/>
                </a:contourClr>
              </a:sp3d>
            </c:spPr>
            <c:extLst>
              <c:ext xmlns:c16="http://schemas.microsoft.com/office/drawing/2014/chart" uri="{C3380CC4-5D6E-409C-BE32-E72D297353CC}">
                <c16:uniqueId val="{00000007-3BEB-45D3-A9E3-8C86271339D1}"/>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Лист1!$A$2:$A$4</c:f>
              <c:strCache>
                <c:ptCount val="3"/>
                <c:pt idx="0">
                  <c:v>Електронною поштою - 15</c:v>
                </c:pt>
                <c:pt idx="1">
                  <c:v>Поштовим зв'язком - 3</c:v>
                </c:pt>
                <c:pt idx="2">
                  <c:v>Особисто "з рук в руки" - 3</c:v>
                </c:pt>
              </c:strCache>
            </c:strRef>
          </c:cat>
          <c:val>
            <c:numRef>
              <c:f>Лист1!$B$2:$B$4</c:f>
              <c:numCache>
                <c:formatCode>0%</c:formatCode>
                <c:ptCount val="3"/>
                <c:pt idx="0">
                  <c:v>0.72</c:v>
                </c:pt>
                <c:pt idx="1">
                  <c:v>0.14000000000000001</c:v>
                </c:pt>
                <c:pt idx="2">
                  <c:v>0.14000000000000001</c:v>
                </c:pt>
              </c:numCache>
            </c:numRef>
          </c:val>
          <c:extLst>
            <c:ext xmlns:c16="http://schemas.microsoft.com/office/drawing/2014/chart" uri="{C3380CC4-5D6E-409C-BE32-E72D297353CC}">
              <c16:uniqueId val="{00000000-910F-4C42-97AA-B5430FAF43AC}"/>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
          <c:y val="0.86279267581379848"/>
          <c:w val="1"/>
          <c:h val="0.1239796272636374"/>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9460199495732371E-2"/>
          <c:y val="2.4499592637855051E-2"/>
          <c:w val="0.94729730718981264"/>
          <c:h val="0.78636713976224859"/>
        </c:manualLayout>
      </c:layout>
      <c:pie3DChart>
        <c:varyColors val="1"/>
        <c:ser>
          <c:idx val="0"/>
          <c:order val="0"/>
          <c:tx>
            <c:strRef>
              <c:f>Лист1!$B$1</c:f>
              <c:strCache>
                <c:ptCount val="1"/>
                <c:pt idx="0">
                  <c:v>Продажи</c:v>
                </c:pt>
              </c:strCache>
            </c:strRef>
          </c:tx>
          <c:spPr>
            <a:ln>
              <a:solidFill>
                <a:schemeClr val="bg1"/>
              </a:solidFill>
            </a:ln>
          </c:spPr>
          <c:dPt>
            <c:idx val="0"/>
            <c:bubble3D val="0"/>
            <c:spPr>
              <a:solidFill>
                <a:schemeClr val="accent1"/>
              </a:solidFill>
              <a:ln w="25400">
                <a:solidFill>
                  <a:schemeClr val="bg1"/>
                </a:solidFill>
              </a:ln>
              <a:effectLst/>
              <a:sp3d contourW="25400">
                <a:contourClr>
                  <a:schemeClr val="bg1"/>
                </a:contourClr>
              </a:sp3d>
            </c:spPr>
            <c:extLst>
              <c:ext xmlns:c16="http://schemas.microsoft.com/office/drawing/2014/chart" uri="{C3380CC4-5D6E-409C-BE32-E72D297353CC}">
                <c16:uniqueId val="{00000001-D01E-4077-A5D7-C08D426D79D9}"/>
              </c:ext>
            </c:extLst>
          </c:dPt>
          <c:dPt>
            <c:idx val="1"/>
            <c:bubble3D val="0"/>
            <c:spPr>
              <a:solidFill>
                <a:srgbClr val="FFFF00"/>
              </a:solidFill>
              <a:ln w="25400">
                <a:solidFill>
                  <a:schemeClr val="bg1"/>
                </a:solidFill>
              </a:ln>
              <a:effectLst/>
              <a:sp3d contourW="25400">
                <a:contourClr>
                  <a:schemeClr val="bg1"/>
                </a:contourClr>
              </a:sp3d>
            </c:spPr>
            <c:extLst>
              <c:ext xmlns:c16="http://schemas.microsoft.com/office/drawing/2014/chart" uri="{C3380CC4-5D6E-409C-BE32-E72D297353CC}">
                <c16:uniqueId val="{00000003-D01E-4077-A5D7-C08D426D79D9}"/>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Лист1!$A$2</c:f>
              <c:strCache>
                <c:ptCount val="1"/>
                <c:pt idx="0">
                  <c:v>Фізичні особи - 21</c:v>
                </c:pt>
              </c:strCache>
            </c:strRef>
          </c:cat>
          <c:val>
            <c:numRef>
              <c:f>Лист1!$B$2</c:f>
              <c:numCache>
                <c:formatCode>0%</c:formatCode>
                <c:ptCount val="1"/>
                <c:pt idx="0">
                  <c:v>1</c:v>
                </c:pt>
              </c:numCache>
            </c:numRef>
          </c:val>
          <c:extLst>
            <c:ext xmlns:c16="http://schemas.microsoft.com/office/drawing/2014/chart" uri="{C3380CC4-5D6E-409C-BE32-E72D297353CC}">
              <c16:uniqueId val="{00000000-99EF-4F71-9562-B9C444834E98}"/>
            </c:ext>
          </c:extLst>
        </c:ser>
        <c:dLbls>
          <c:showLegendKey val="0"/>
          <c:showVal val="0"/>
          <c:showCatName val="0"/>
          <c:showSerName val="0"/>
          <c:showPercent val="0"/>
          <c:showBubbleSize val="0"/>
          <c:showLeaderLines val="1"/>
        </c:dLbls>
      </c:pie3DChart>
      <c:spPr>
        <a:noFill/>
        <a:ln>
          <a:noFill/>
        </a:ln>
        <a:effectLst/>
      </c:spPr>
    </c:plotArea>
    <c:legend>
      <c:legendPos val="b"/>
      <c:legendEntry>
        <c:idx val="0"/>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legendEntry>
      <c:layout>
        <c:manualLayout>
          <c:xMode val="edge"/>
          <c:yMode val="edge"/>
          <c:x val="0"/>
          <c:y val="0.875475294411732"/>
          <c:w val="0.99083801196938492"/>
          <c:h val="0.1245247055882679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spPr>
            <a:ln>
              <a:solidFill>
                <a:schemeClr val="bg1"/>
              </a:solidFill>
            </a:ln>
          </c:spPr>
          <c:dPt>
            <c:idx val="0"/>
            <c:bubble3D val="0"/>
            <c:spPr>
              <a:solidFill>
                <a:schemeClr val="accent1"/>
              </a:solidFill>
              <a:ln w="25400">
                <a:solidFill>
                  <a:schemeClr val="bg1"/>
                </a:solidFill>
              </a:ln>
              <a:effectLst/>
              <a:sp3d contourW="25400">
                <a:contourClr>
                  <a:schemeClr val="bg1"/>
                </a:contourClr>
              </a:sp3d>
            </c:spPr>
            <c:extLst>
              <c:ext xmlns:c16="http://schemas.microsoft.com/office/drawing/2014/chart" uri="{C3380CC4-5D6E-409C-BE32-E72D297353CC}">
                <c16:uniqueId val="{00000001-ADF5-4B41-82E5-1A391B145AD7}"/>
              </c:ext>
            </c:extLst>
          </c:dPt>
          <c:dPt>
            <c:idx val="1"/>
            <c:bubble3D val="0"/>
            <c:spPr>
              <a:solidFill>
                <a:srgbClr val="FFFF00"/>
              </a:solidFill>
              <a:ln w="25400">
                <a:solidFill>
                  <a:schemeClr val="bg1"/>
                </a:solidFill>
              </a:ln>
              <a:effectLst/>
              <a:sp3d contourW="25400">
                <a:contourClr>
                  <a:schemeClr val="bg1"/>
                </a:contourClr>
              </a:sp3d>
            </c:spPr>
            <c:extLst>
              <c:ext xmlns:c16="http://schemas.microsoft.com/office/drawing/2014/chart" uri="{C3380CC4-5D6E-409C-BE32-E72D297353CC}">
                <c16:uniqueId val="{00000003-ADF5-4B41-82E5-1A391B145AD7}"/>
              </c:ext>
            </c:extLst>
          </c:dPt>
          <c:dPt>
            <c:idx val="2"/>
            <c:bubble3D val="0"/>
            <c:spPr>
              <a:solidFill>
                <a:schemeClr val="accent3"/>
              </a:solidFill>
              <a:ln w="25400">
                <a:solidFill>
                  <a:schemeClr val="bg1"/>
                </a:solidFill>
              </a:ln>
              <a:effectLst/>
              <a:sp3d contourW="25400">
                <a:contourClr>
                  <a:schemeClr val="bg1"/>
                </a:contourClr>
              </a:sp3d>
            </c:spPr>
            <c:extLst>
              <c:ext xmlns:c16="http://schemas.microsoft.com/office/drawing/2014/chart" uri="{C3380CC4-5D6E-409C-BE32-E72D297353CC}">
                <c16:uniqueId val="{00000005-ADF5-4B41-82E5-1A391B145AD7}"/>
              </c:ext>
            </c:extLst>
          </c:dPt>
          <c:dPt>
            <c:idx val="3"/>
            <c:bubble3D val="0"/>
            <c:spPr>
              <a:solidFill>
                <a:schemeClr val="accent4"/>
              </a:solidFill>
              <a:ln w="25400">
                <a:solidFill>
                  <a:schemeClr val="bg1"/>
                </a:solidFill>
              </a:ln>
              <a:effectLst/>
              <a:sp3d contourW="25400">
                <a:contourClr>
                  <a:schemeClr val="bg1"/>
                </a:contourClr>
              </a:sp3d>
            </c:spPr>
            <c:extLst>
              <c:ext xmlns:c16="http://schemas.microsoft.com/office/drawing/2014/chart" uri="{C3380CC4-5D6E-409C-BE32-E72D297353CC}">
                <c16:uniqueId val="{00000007-ADF5-4B41-82E5-1A391B145AD7}"/>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Лист1!$A$2:$A$5</c:f>
              <c:strCache>
                <c:ptCount val="4"/>
                <c:pt idx="0">
                  <c:v>Задоволено  - 11</c:v>
                </c:pt>
                <c:pt idx="1">
                  <c:v>Задоволено частково  - 4</c:v>
                </c:pt>
                <c:pt idx="2">
                  <c:v>Відмовлено - 3</c:v>
                </c:pt>
                <c:pt idx="3">
                  <c:v>Перебуває на розгляді -3 </c:v>
                </c:pt>
              </c:strCache>
            </c:strRef>
          </c:cat>
          <c:val>
            <c:numRef>
              <c:f>Лист1!$B$2:$B$5</c:f>
              <c:numCache>
                <c:formatCode>0%</c:formatCode>
                <c:ptCount val="4"/>
                <c:pt idx="0">
                  <c:v>0.53</c:v>
                </c:pt>
                <c:pt idx="1">
                  <c:v>0.19</c:v>
                </c:pt>
                <c:pt idx="2">
                  <c:v>0.14000000000000001</c:v>
                </c:pt>
                <c:pt idx="3">
                  <c:v>0.14000000000000001</c:v>
                </c:pt>
              </c:numCache>
            </c:numRef>
          </c:val>
          <c:extLst>
            <c:ext xmlns:c16="http://schemas.microsoft.com/office/drawing/2014/chart" uri="{C3380CC4-5D6E-409C-BE32-E72D297353CC}">
              <c16:uniqueId val="{00000000-F0DC-45DE-BFDE-B63B848300FA}"/>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
          <c:y val="0.86613919591590094"/>
          <c:w val="0.99281610734573911"/>
          <c:h val="0.13386080408409906"/>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7534428000429785E-2"/>
          <c:y val="5.5522369660600875E-2"/>
          <c:w val="0.90493114399914043"/>
          <c:h val="0.73865689200438922"/>
        </c:manualLayout>
      </c:layout>
      <c:pie3DChart>
        <c:varyColors val="1"/>
        <c:ser>
          <c:idx val="0"/>
          <c:order val="0"/>
          <c:tx>
            <c:strRef>
              <c:f>Лист1!$B$1</c:f>
              <c:strCache>
                <c:ptCount val="1"/>
                <c:pt idx="0">
                  <c:v>Продажи</c:v>
                </c:pt>
              </c:strCache>
            </c:strRef>
          </c:tx>
          <c:spPr>
            <a:ln>
              <a:solidFill>
                <a:schemeClr val="bg1"/>
              </a:solidFill>
            </a:ln>
          </c:spPr>
          <c:dPt>
            <c:idx val="0"/>
            <c:bubble3D val="0"/>
            <c:spPr>
              <a:solidFill>
                <a:schemeClr val="accent1"/>
              </a:solidFill>
              <a:ln w="25400">
                <a:solidFill>
                  <a:schemeClr val="bg1"/>
                </a:solidFill>
              </a:ln>
              <a:effectLst/>
              <a:sp3d contourW="25400">
                <a:contourClr>
                  <a:schemeClr val="bg1"/>
                </a:contourClr>
              </a:sp3d>
            </c:spPr>
            <c:extLst>
              <c:ext xmlns:c16="http://schemas.microsoft.com/office/drawing/2014/chart" uri="{C3380CC4-5D6E-409C-BE32-E72D297353CC}">
                <c16:uniqueId val="{00000001-9EAC-4506-BEFC-15159D028A85}"/>
              </c:ext>
            </c:extLst>
          </c:dPt>
          <c:dPt>
            <c:idx val="1"/>
            <c:bubble3D val="0"/>
            <c:spPr>
              <a:solidFill>
                <a:srgbClr val="FFFF00"/>
              </a:solidFill>
              <a:ln w="25400">
                <a:solidFill>
                  <a:schemeClr val="bg1"/>
                </a:solidFill>
              </a:ln>
              <a:effectLst/>
              <a:sp3d contourW="25400">
                <a:contourClr>
                  <a:schemeClr val="bg1"/>
                </a:contourClr>
              </a:sp3d>
            </c:spPr>
            <c:extLst>
              <c:ext xmlns:c16="http://schemas.microsoft.com/office/drawing/2014/chart" uri="{C3380CC4-5D6E-409C-BE32-E72D297353CC}">
                <c16:uniqueId val="{00000003-9EAC-4506-BEFC-15159D028A85}"/>
              </c:ext>
            </c:extLst>
          </c:dPt>
          <c:dPt>
            <c:idx val="2"/>
            <c:bubble3D val="0"/>
            <c:spPr>
              <a:solidFill>
                <a:schemeClr val="accent3"/>
              </a:solidFill>
              <a:ln w="25400">
                <a:solidFill>
                  <a:schemeClr val="bg1"/>
                </a:solidFill>
              </a:ln>
              <a:effectLst/>
              <a:sp3d contourW="25400">
                <a:contourClr>
                  <a:schemeClr val="bg1"/>
                </a:contourClr>
              </a:sp3d>
            </c:spPr>
            <c:extLst>
              <c:ext xmlns:c16="http://schemas.microsoft.com/office/drawing/2014/chart" uri="{C3380CC4-5D6E-409C-BE32-E72D297353CC}">
                <c16:uniqueId val="{00000005-9EAC-4506-BEFC-15159D028A85}"/>
              </c:ext>
            </c:extLst>
          </c:dPt>
          <c:dPt>
            <c:idx val="3"/>
            <c:bubble3D val="0"/>
            <c:spPr>
              <a:solidFill>
                <a:schemeClr val="accent4"/>
              </a:solidFill>
              <a:ln w="25400">
                <a:solidFill>
                  <a:schemeClr val="bg1"/>
                </a:solidFill>
              </a:ln>
              <a:effectLst/>
              <a:sp3d contourW="25400">
                <a:contourClr>
                  <a:schemeClr val="bg1"/>
                </a:contourClr>
              </a:sp3d>
            </c:spPr>
            <c:extLst>
              <c:ext xmlns:c16="http://schemas.microsoft.com/office/drawing/2014/chart" uri="{C3380CC4-5D6E-409C-BE32-E72D297353CC}">
                <c16:uniqueId val="{00000007-9EAC-4506-BEFC-15159D028A85}"/>
              </c:ext>
            </c:extLst>
          </c:dPt>
          <c:dPt>
            <c:idx val="4"/>
            <c:bubble3D val="0"/>
            <c:spPr>
              <a:solidFill>
                <a:schemeClr val="accent5"/>
              </a:solidFill>
              <a:ln w="25400">
                <a:solidFill>
                  <a:schemeClr val="bg1"/>
                </a:solidFill>
              </a:ln>
              <a:effectLst/>
              <a:sp3d contourW="25400">
                <a:contourClr>
                  <a:schemeClr val="bg1"/>
                </a:contourClr>
              </a:sp3d>
            </c:spPr>
            <c:extLst>
              <c:ext xmlns:c16="http://schemas.microsoft.com/office/drawing/2014/chart" uri="{C3380CC4-5D6E-409C-BE32-E72D297353CC}">
                <c16:uniqueId val="{00000009-9EAC-4506-BEFC-15159D028A85}"/>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Лист1!$A$2:$A$5</c:f>
              <c:strCache>
                <c:ptCount val="4"/>
                <c:pt idx="0">
                  <c:v>Електронною поштою та поштовим зв'язком - 7</c:v>
                </c:pt>
                <c:pt idx="1">
                  <c:v>Електронною поштою - 5</c:v>
                </c:pt>
                <c:pt idx="2">
                  <c:v>Поштовим зв'язком - 3 </c:v>
                </c:pt>
                <c:pt idx="3">
                  <c:v>Експедиторами суду - 3</c:v>
                </c:pt>
              </c:strCache>
            </c:strRef>
          </c:cat>
          <c:val>
            <c:numRef>
              <c:f>Лист1!$B$2:$B$5</c:f>
              <c:numCache>
                <c:formatCode>0%</c:formatCode>
                <c:ptCount val="4"/>
                <c:pt idx="0">
                  <c:v>0.39</c:v>
                </c:pt>
                <c:pt idx="1">
                  <c:v>0.28999999999999998</c:v>
                </c:pt>
                <c:pt idx="2">
                  <c:v>0.16</c:v>
                </c:pt>
                <c:pt idx="3">
                  <c:v>0.16</c:v>
                </c:pt>
              </c:numCache>
            </c:numRef>
          </c:val>
          <c:extLst>
            <c:ext xmlns:c16="http://schemas.microsoft.com/office/drawing/2014/chart" uri="{C3380CC4-5D6E-409C-BE32-E72D297353CC}">
              <c16:uniqueId val="{00000000-24BD-40CE-9D92-DC74527F2A44}"/>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
          <c:y val="0.82097145032665753"/>
          <c:w val="1"/>
          <c:h val="0.1790285496733425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5562541535779678E-2"/>
          <c:y val="4.7366745575277959E-2"/>
          <c:w val="0.91384964449250994"/>
          <c:h val="0.81508379410834708"/>
        </c:manualLayout>
      </c:layout>
      <c:pie3DChart>
        <c:varyColors val="1"/>
        <c:ser>
          <c:idx val="0"/>
          <c:order val="0"/>
          <c:tx>
            <c:strRef>
              <c:f>Лист1!$B$1</c:f>
              <c:strCache>
                <c:ptCount val="1"/>
                <c:pt idx="0">
                  <c:v>Продажи</c:v>
                </c:pt>
              </c:strCache>
            </c:strRef>
          </c:tx>
          <c:spPr>
            <a:ln>
              <a:solidFill>
                <a:schemeClr val="bg1"/>
              </a:solidFill>
            </a:ln>
          </c:spPr>
          <c:dPt>
            <c:idx val="0"/>
            <c:bubble3D val="0"/>
            <c:spPr>
              <a:solidFill>
                <a:schemeClr val="tx2">
                  <a:lumMod val="60000"/>
                  <a:lumOff val="40000"/>
                </a:schemeClr>
              </a:solidFill>
              <a:ln w="25400">
                <a:solidFill>
                  <a:schemeClr val="bg1"/>
                </a:solidFill>
              </a:ln>
              <a:effectLst/>
              <a:sp3d contourW="25400">
                <a:contourClr>
                  <a:schemeClr val="bg1"/>
                </a:contourClr>
              </a:sp3d>
            </c:spPr>
            <c:extLst>
              <c:ext xmlns:c16="http://schemas.microsoft.com/office/drawing/2014/chart" uri="{C3380CC4-5D6E-409C-BE32-E72D297353CC}">
                <c16:uniqueId val="{00000001-AE46-4DBC-A388-2D06FE1FFA33}"/>
              </c:ext>
            </c:extLst>
          </c:dPt>
          <c:dPt>
            <c:idx val="1"/>
            <c:bubble3D val="0"/>
            <c:spPr>
              <a:solidFill>
                <a:srgbClr val="FFFF00"/>
              </a:solidFill>
              <a:ln w="25400">
                <a:solidFill>
                  <a:schemeClr val="bg1"/>
                </a:solidFill>
              </a:ln>
              <a:effectLst/>
              <a:sp3d contourW="25400">
                <a:contourClr>
                  <a:schemeClr val="bg1"/>
                </a:contourClr>
              </a:sp3d>
            </c:spPr>
            <c:extLst>
              <c:ext xmlns:c16="http://schemas.microsoft.com/office/drawing/2014/chart" uri="{C3380CC4-5D6E-409C-BE32-E72D297353CC}">
                <c16:uniqueId val="{00000003-AE46-4DBC-A388-2D06FE1FFA33}"/>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Лист1!$A$2:$A$3</c:f>
              <c:strCache>
                <c:ptCount val="2"/>
                <c:pt idx="0">
                  <c:v>Кількість запитів на інформацію в 2023 році - 21</c:v>
                </c:pt>
                <c:pt idx="1">
                  <c:v>Кількість запитів на інформацію в  2022 році - 8</c:v>
                </c:pt>
              </c:strCache>
            </c:strRef>
          </c:cat>
          <c:val>
            <c:numRef>
              <c:f>Лист1!$B$2:$B$3</c:f>
              <c:numCache>
                <c:formatCode>0%</c:formatCode>
                <c:ptCount val="2"/>
                <c:pt idx="0">
                  <c:v>0.72</c:v>
                </c:pt>
                <c:pt idx="1">
                  <c:v>0.28000000000000003</c:v>
                </c:pt>
              </c:numCache>
            </c:numRef>
          </c:val>
          <c:extLst>
            <c:ext xmlns:c16="http://schemas.microsoft.com/office/drawing/2014/chart" uri="{C3380CC4-5D6E-409C-BE32-E72D297353CC}">
              <c16:uniqueId val="{00000000-16F1-43FA-9551-A3BA0C475D17}"/>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1.3220982747882091E-2"/>
          <c:y val="0.8654177313631819"/>
          <c:w val="0.98677901725211792"/>
          <c:h val="0.12028205574755958"/>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pPr rtl="0"/>
            <a:endParaRPr lang="uk-UA" dirty="0"/>
          </a:p>
        </p:txBody>
      </p:sp>
      <p:sp>
        <p:nvSpPr>
          <p:cNvPr id="3" name="Місце для дати 2"/>
          <p:cNvSpPr>
            <a:spLocks noGrp="1"/>
          </p:cNvSpPr>
          <p:nvPr>
            <p:ph type="dt" sz="quarter" idx="1"/>
          </p:nvPr>
        </p:nvSpPr>
        <p:spPr>
          <a:xfrm>
            <a:off x="3850443" y="0"/>
            <a:ext cx="2945659" cy="498215"/>
          </a:xfrm>
          <a:prstGeom prst="rect">
            <a:avLst/>
          </a:prstGeom>
        </p:spPr>
        <p:txBody>
          <a:bodyPr vert="horz" lIns="91440" tIns="45720" rIns="91440" bIns="45720" rtlCol="0"/>
          <a:lstStyle>
            <a:lvl1pPr algn="r">
              <a:defRPr sz="1200"/>
            </a:lvl1pPr>
          </a:lstStyle>
          <a:p>
            <a:pPr rtl="0"/>
            <a:fld id="{46D3186A-9ECD-4E3E-AF58-32E2FFB9810B}" type="datetime1">
              <a:rPr lang="uk-UA" smtClean="0"/>
              <a:t>09.10.2023</a:t>
            </a:fld>
            <a:endParaRPr lang="uk-UA" dirty="0"/>
          </a:p>
        </p:txBody>
      </p:sp>
      <p:sp>
        <p:nvSpPr>
          <p:cNvPr id="4" name="Місце для нижнього колонтитула 3"/>
          <p:cNvSpPr>
            <a:spLocks noGrp="1"/>
          </p:cNvSpPr>
          <p:nvPr>
            <p:ph type="ftr" sz="quarter" idx="2"/>
          </p:nvPr>
        </p:nvSpPr>
        <p:spPr>
          <a:xfrm>
            <a:off x="0" y="9431600"/>
            <a:ext cx="2945659" cy="498214"/>
          </a:xfrm>
          <a:prstGeom prst="rect">
            <a:avLst/>
          </a:prstGeom>
        </p:spPr>
        <p:txBody>
          <a:bodyPr vert="horz" lIns="91440" tIns="45720" rIns="91440" bIns="45720" rtlCol="0" anchor="b"/>
          <a:lstStyle>
            <a:lvl1pPr algn="l">
              <a:defRPr sz="1200"/>
            </a:lvl1pPr>
          </a:lstStyle>
          <a:p>
            <a:pPr rtl="0"/>
            <a:endParaRPr lang="uk-UA" dirty="0"/>
          </a:p>
        </p:txBody>
      </p:sp>
      <p:sp>
        <p:nvSpPr>
          <p:cNvPr id="5" name="Місце для номера слайда 4"/>
          <p:cNvSpPr>
            <a:spLocks noGrp="1"/>
          </p:cNvSpPr>
          <p:nvPr>
            <p:ph type="sldNum" sz="quarter" idx="3"/>
          </p:nvPr>
        </p:nvSpPr>
        <p:spPr>
          <a:xfrm>
            <a:off x="3850443" y="9431600"/>
            <a:ext cx="2945659" cy="498214"/>
          </a:xfrm>
          <a:prstGeom prst="rect">
            <a:avLst/>
          </a:prstGeom>
        </p:spPr>
        <p:txBody>
          <a:bodyPr vert="horz" lIns="91440" tIns="45720" rIns="91440" bIns="45720" rtlCol="0" anchor="b"/>
          <a:lstStyle>
            <a:lvl1pPr algn="r">
              <a:defRPr sz="1200"/>
            </a:lvl1pPr>
          </a:lstStyle>
          <a:p>
            <a:pPr rtl="0"/>
            <a:fld id="{CA4CBEF8-5CDE-472B-839B-B8BB0C881006}" type="slidenum">
              <a:rPr lang="uk-UA" smtClean="0"/>
              <a:t>‹№›</a:t>
            </a:fld>
            <a:endParaRPr lang="uk-UA" dirty="0"/>
          </a:p>
        </p:txBody>
      </p:sp>
    </p:spTree>
    <p:extLst>
      <p:ext uri="{BB962C8B-B14F-4D97-AF65-F5344CB8AC3E}">
        <p14:creationId xmlns:p14="http://schemas.microsoft.com/office/powerpoint/2010/main" val="42632892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45659" cy="496491"/>
          </a:xfrm>
          <a:prstGeom prst="rect">
            <a:avLst/>
          </a:prstGeom>
        </p:spPr>
        <p:txBody>
          <a:bodyPr vert="horz" lIns="91440" tIns="45720" rIns="91440" bIns="45720" rtlCol="0"/>
          <a:lstStyle>
            <a:lvl1pPr algn="l">
              <a:defRPr sz="1200"/>
            </a:lvl1pPr>
          </a:lstStyle>
          <a:p>
            <a:pPr rtl="0"/>
            <a:endParaRPr lang="uk-UA" noProof="0" dirty="0"/>
          </a:p>
        </p:txBody>
      </p:sp>
      <p:sp>
        <p:nvSpPr>
          <p:cNvPr id="3" name="Місце для дати 2"/>
          <p:cNvSpPr>
            <a:spLocks noGrp="1"/>
          </p:cNvSpPr>
          <p:nvPr>
            <p:ph type="dt" idx="1"/>
          </p:nvPr>
        </p:nvSpPr>
        <p:spPr>
          <a:xfrm>
            <a:off x="3850443" y="0"/>
            <a:ext cx="2945659" cy="496491"/>
          </a:xfrm>
          <a:prstGeom prst="rect">
            <a:avLst/>
          </a:prstGeom>
        </p:spPr>
        <p:txBody>
          <a:bodyPr vert="horz" lIns="91440" tIns="45720" rIns="91440" bIns="45720" rtlCol="0"/>
          <a:lstStyle>
            <a:lvl1pPr algn="r">
              <a:defRPr sz="1200"/>
            </a:lvl1pPr>
          </a:lstStyle>
          <a:p>
            <a:pPr rtl="0"/>
            <a:fld id="{64AF6198-9EC1-44D2-8112-100108D56542}" type="datetime1">
              <a:rPr lang="uk-UA" noProof="0" smtClean="0"/>
              <a:t>09.10.2023</a:t>
            </a:fld>
            <a:endParaRPr lang="uk-UA" noProof="0" dirty="0"/>
          </a:p>
        </p:txBody>
      </p:sp>
      <p:sp>
        <p:nvSpPr>
          <p:cNvPr id="4" name="Місце для зображення 3"/>
          <p:cNvSpPr>
            <a:spLocks noGrp="1" noRot="1" noChangeAspect="1"/>
          </p:cNvSpPr>
          <p:nvPr>
            <p:ph type="sldImg" idx="2"/>
          </p:nvPr>
        </p:nvSpPr>
        <p:spPr>
          <a:xfrm>
            <a:off x="90488" y="744538"/>
            <a:ext cx="6616700" cy="3724275"/>
          </a:xfrm>
          <a:prstGeom prst="rect">
            <a:avLst/>
          </a:prstGeom>
          <a:noFill/>
          <a:ln w="12700">
            <a:solidFill>
              <a:prstClr val="black"/>
            </a:solidFill>
          </a:ln>
        </p:spPr>
        <p:txBody>
          <a:bodyPr vert="horz" lIns="91440" tIns="45720" rIns="91440" bIns="45720" rtlCol="0" anchor="ctr"/>
          <a:lstStyle/>
          <a:p>
            <a:pPr rtl="0"/>
            <a:endParaRPr lang="uk-UA" noProof="0" dirty="0"/>
          </a:p>
        </p:txBody>
      </p:sp>
      <p:sp>
        <p:nvSpPr>
          <p:cNvPr id="5" name="Місце для нотаток 4"/>
          <p:cNvSpPr>
            <a:spLocks noGrp="1"/>
          </p:cNvSpPr>
          <p:nvPr>
            <p:ph type="body" sz="quarter" idx="3"/>
          </p:nvPr>
        </p:nvSpPr>
        <p:spPr>
          <a:xfrm>
            <a:off x="679768" y="4716661"/>
            <a:ext cx="5438140" cy="4468416"/>
          </a:xfrm>
          <a:prstGeom prst="rect">
            <a:avLst/>
          </a:prstGeom>
        </p:spPr>
        <p:txBody>
          <a:bodyPr vert="horz" lIns="91440" tIns="45720" rIns="91440" bIns="45720" rtlCol="0"/>
          <a:lstStyle/>
          <a:p>
            <a:pPr lvl="0" rtl="0"/>
            <a:r>
              <a:rPr lang="uk-UA" noProof="0" dirty="0"/>
              <a:t>Зразки заголовків</a:t>
            </a:r>
          </a:p>
          <a:p>
            <a:pPr lvl="1" rtl="0"/>
            <a:r>
              <a:rPr lang="uk-UA" noProof="0" dirty="0"/>
              <a:t>Другий рівень</a:t>
            </a:r>
          </a:p>
          <a:p>
            <a:pPr lvl="2" rtl="0"/>
            <a:r>
              <a:rPr lang="uk-UA" noProof="0" dirty="0"/>
              <a:t>Третій рівень</a:t>
            </a:r>
          </a:p>
          <a:p>
            <a:pPr lvl="3" rtl="0"/>
            <a:r>
              <a:rPr lang="uk-UA" noProof="0" dirty="0"/>
              <a:t>Четвертий рівень</a:t>
            </a:r>
          </a:p>
          <a:p>
            <a:pPr lvl="4" rtl="0"/>
            <a:r>
              <a:rPr lang="uk-UA" noProof="0" dirty="0"/>
              <a:t>П’ятий рівень</a:t>
            </a:r>
          </a:p>
        </p:txBody>
      </p:sp>
      <p:sp>
        <p:nvSpPr>
          <p:cNvPr id="6" name="Місце для нижнього колонтитула 5"/>
          <p:cNvSpPr>
            <a:spLocks noGrp="1"/>
          </p:cNvSpPr>
          <p:nvPr>
            <p:ph type="ftr" sz="quarter" idx="4"/>
          </p:nvPr>
        </p:nvSpPr>
        <p:spPr>
          <a:xfrm>
            <a:off x="0" y="9431599"/>
            <a:ext cx="2945659" cy="496491"/>
          </a:xfrm>
          <a:prstGeom prst="rect">
            <a:avLst/>
          </a:prstGeom>
        </p:spPr>
        <p:txBody>
          <a:bodyPr vert="horz" lIns="91440" tIns="45720" rIns="91440" bIns="45720" rtlCol="0" anchor="b"/>
          <a:lstStyle>
            <a:lvl1pPr algn="l">
              <a:defRPr sz="1200"/>
            </a:lvl1pPr>
          </a:lstStyle>
          <a:p>
            <a:pPr rtl="0"/>
            <a:endParaRPr lang="uk-UA" noProof="0" dirty="0"/>
          </a:p>
        </p:txBody>
      </p:sp>
      <p:sp>
        <p:nvSpPr>
          <p:cNvPr id="7" name="Місце для номера слайда 6"/>
          <p:cNvSpPr>
            <a:spLocks noGrp="1"/>
          </p:cNvSpPr>
          <p:nvPr>
            <p:ph type="sldNum" sz="quarter" idx="5"/>
          </p:nvPr>
        </p:nvSpPr>
        <p:spPr>
          <a:xfrm>
            <a:off x="3850443" y="9431599"/>
            <a:ext cx="2945659" cy="496491"/>
          </a:xfrm>
          <a:prstGeom prst="rect">
            <a:avLst/>
          </a:prstGeom>
        </p:spPr>
        <p:txBody>
          <a:bodyPr vert="horz" lIns="91440" tIns="45720" rIns="91440" bIns="45720" rtlCol="0" anchor="b"/>
          <a:lstStyle>
            <a:lvl1pPr algn="r">
              <a:defRPr sz="1200"/>
            </a:lvl1pPr>
          </a:lstStyle>
          <a:p>
            <a:pPr rtl="0"/>
            <a:fld id="{6BB98AFB-CB0D-4DFE-87B9-B4B0D0DE73CD}" type="slidenum">
              <a:rPr lang="uk-UA" noProof="0" smtClean="0"/>
              <a:t>‹№›</a:t>
            </a:fld>
            <a:endParaRPr lang="uk-UA" noProof="0" dirty="0"/>
          </a:p>
        </p:txBody>
      </p:sp>
    </p:spTree>
    <p:extLst>
      <p:ext uri="{BB962C8B-B14F-4D97-AF65-F5344CB8AC3E}">
        <p14:creationId xmlns:p14="http://schemas.microsoft.com/office/powerpoint/2010/main" val="25128058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rtl="0"/>
            <a:fld id="{6BB98AFB-CB0D-4DFE-87B9-B4B0D0DE73CD}" type="slidenum">
              <a:rPr lang="uk-UA" smtClean="0"/>
              <a:t>1</a:t>
            </a:fld>
            <a:endParaRPr lang="uk-UA" dirty="0"/>
          </a:p>
        </p:txBody>
      </p:sp>
    </p:spTree>
    <p:extLst>
      <p:ext uri="{BB962C8B-B14F-4D97-AF65-F5344CB8AC3E}">
        <p14:creationId xmlns:p14="http://schemas.microsoft.com/office/powerpoint/2010/main" val="1770895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pPr rtl="0"/>
            <a:fld id="{DD8B5E9D-B199-47EB-A5C8-3D4C726523F4}" type="datetime1">
              <a:rPr lang="uk-UA" noProof="0" smtClean="0"/>
              <a:t>09.10.2023</a:t>
            </a:fld>
            <a:endParaRPr lang="uk-UA" noProof="0" dirty="0"/>
          </a:p>
        </p:txBody>
      </p:sp>
      <p:sp>
        <p:nvSpPr>
          <p:cNvPr id="5" name="Footer Placeholder 4"/>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6" name="Slide Number Placeholder 5"/>
          <p:cNvSpPr>
            <a:spLocks noGrp="1"/>
          </p:cNvSpPr>
          <p:nvPr>
            <p:ph type="sldNum" sz="quarter" idx="12"/>
          </p:nvPr>
        </p:nvSpPr>
        <p:spPr/>
        <p:txBody>
          <a:bodyPr/>
          <a:lstStyle/>
          <a:p>
            <a:pPr rtl="0"/>
            <a:fld id="{AAEAE4A8-A6E5-453E-B946-FB774B73F48C}" type="slidenum">
              <a:rPr lang="uk-UA" noProof="0" smtClean="0"/>
              <a:t>‹№›</a:t>
            </a:fld>
            <a:endParaRPr lang="uk-UA" noProof="0" dirty="0"/>
          </a:p>
        </p:txBody>
      </p:sp>
    </p:spTree>
    <p:extLst>
      <p:ext uri="{BB962C8B-B14F-4D97-AF65-F5344CB8AC3E}">
        <p14:creationId xmlns:p14="http://schemas.microsoft.com/office/powerpoint/2010/main" val="292902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pPr rtl="0"/>
            <a:fld id="{74BC0183-BFBF-4CE9-BCFA-97A9D207D2AB}" type="datetime1">
              <a:rPr lang="uk-UA" noProof="0" smtClean="0"/>
              <a:t>09.10.2023</a:t>
            </a:fld>
            <a:endParaRPr lang="uk-UA" noProof="0" dirty="0"/>
          </a:p>
        </p:txBody>
      </p:sp>
      <p:sp>
        <p:nvSpPr>
          <p:cNvPr id="5" name="Footer Placeholder 4"/>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6" name="Slide Number Placeholder 5"/>
          <p:cNvSpPr>
            <a:spLocks noGrp="1"/>
          </p:cNvSpPr>
          <p:nvPr>
            <p:ph type="sldNum" sz="quarter" idx="12"/>
          </p:nvPr>
        </p:nvSpPr>
        <p:spPr/>
        <p:txBody>
          <a:bodyPr/>
          <a:lstStyle/>
          <a:p>
            <a:pPr rtl="0"/>
            <a:fld id="{AAEAE4A8-A6E5-453E-B946-FB774B73F48C}" type="slidenum">
              <a:rPr lang="uk-UA" noProof="0" smtClean="0"/>
              <a:pPr rtl="0"/>
              <a:t>‹№›</a:t>
            </a:fld>
            <a:endParaRPr lang="uk-UA" noProof="0" dirty="0"/>
          </a:p>
        </p:txBody>
      </p:sp>
    </p:spTree>
    <p:extLst>
      <p:ext uri="{BB962C8B-B14F-4D97-AF65-F5344CB8AC3E}">
        <p14:creationId xmlns:p14="http://schemas.microsoft.com/office/powerpoint/2010/main" val="385126855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uk-UA"/>
              <a:t>Відредагуйте стиль зразка тексту</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pPr rtl="0"/>
            <a:fld id="{74BC0183-BFBF-4CE9-BCFA-97A9D207D2AB}" type="datetime1">
              <a:rPr lang="uk-UA" noProof="0" smtClean="0"/>
              <a:t>09.10.2023</a:t>
            </a:fld>
            <a:endParaRPr lang="uk-UA" noProof="0" dirty="0"/>
          </a:p>
        </p:txBody>
      </p:sp>
      <p:sp>
        <p:nvSpPr>
          <p:cNvPr id="5" name="Footer Placeholder 4"/>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6" name="Slide Number Placeholder 5"/>
          <p:cNvSpPr>
            <a:spLocks noGrp="1"/>
          </p:cNvSpPr>
          <p:nvPr>
            <p:ph type="sldNum" sz="quarter" idx="12"/>
          </p:nvPr>
        </p:nvSpPr>
        <p:spPr/>
        <p:txBody>
          <a:bodyPr/>
          <a:lstStyle/>
          <a:p>
            <a:pPr rtl="0"/>
            <a:fld id="{AAEAE4A8-A6E5-453E-B946-FB774B73F48C}" type="slidenum">
              <a:rPr lang="uk-UA" noProof="0" smtClean="0"/>
              <a:pPr rtl="0"/>
              <a:t>‹№›</a:t>
            </a:fld>
            <a:endParaRPr lang="uk-UA" noProof="0" dirty="0"/>
          </a:p>
        </p:txBody>
      </p:sp>
      <p:sp>
        <p:nvSpPr>
          <p:cNvPr id="20" name="TextBox 19"/>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latin typeface="Arial"/>
              </a:rPr>
              <a:t>”</a:t>
            </a:r>
            <a:endParaRPr lang="en-US" sz="1799" dirty="0">
              <a:solidFill>
                <a:schemeClr val="accent1">
                  <a:lumMod val="60000"/>
                  <a:lumOff val="40000"/>
                </a:schemeClr>
              </a:solidFill>
              <a:latin typeface="Arial"/>
            </a:endParaRPr>
          </a:p>
        </p:txBody>
      </p:sp>
    </p:spTree>
    <p:extLst>
      <p:ext uri="{BB962C8B-B14F-4D97-AF65-F5344CB8AC3E}">
        <p14:creationId xmlns:p14="http://schemas.microsoft.com/office/powerpoint/2010/main" val="298268224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pPr rtl="0"/>
            <a:fld id="{74BC0183-BFBF-4CE9-BCFA-97A9D207D2AB}" type="datetime1">
              <a:rPr lang="uk-UA" noProof="0" smtClean="0"/>
              <a:t>09.10.2023</a:t>
            </a:fld>
            <a:endParaRPr lang="uk-UA" noProof="0" dirty="0"/>
          </a:p>
        </p:txBody>
      </p:sp>
      <p:sp>
        <p:nvSpPr>
          <p:cNvPr id="5" name="Footer Placeholder 4"/>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6" name="Slide Number Placeholder 5"/>
          <p:cNvSpPr>
            <a:spLocks noGrp="1"/>
          </p:cNvSpPr>
          <p:nvPr>
            <p:ph type="sldNum" sz="quarter" idx="12"/>
          </p:nvPr>
        </p:nvSpPr>
        <p:spPr/>
        <p:txBody>
          <a:bodyPr/>
          <a:lstStyle/>
          <a:p>
            <a:pPr rtl="0"/>
            <a:fld id="{AAEAE4A8-A6E5-453E-B946-FB774B73F48C}" type="slidenum">
              <a:rPr lang="uk-UA" noProof="0" smtClean="0"/>
              <a:pPr rtl="0"/>
              <a:t>‹№›</a:t>
            </a:fld>
            <a:endParaRPr lang="uk-UA" noProof="0" dirty="0"/>
          </a:p>
        </p:txBody>
      </p:sp>
    </p:spTree>
    <p:extLst>
      <p:ext uri="{BB962C8B-B14F-4D97-AF65-F5344CB8AC3E}">
        <p14:creationId xmlns:p14="http://schemas.microsoft.com/office/powerpoint/2010/main" val="83316815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uk-UA"/>
              <a:t>Відредагуйте стиль зразка тексту</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pPr rtl="0"/>
            <a:fld id="{74BC0183-BFBF-4CE9-BCFA-97A9D207D2AB}" type="datetime1">
              <a:rPr lang="uk-UA" noProof="0" smtClean="0"/>
              <a:t>09.10.2023</a:t>
            </a:fld>
            <a:endParaRPr lang="uk-UA" noProof="0" dirty="0"/>
          </a:p>
        </p:txBody>
      </p:sp>
      <p:sp>
        <p:nvSpPr>
          <p:cNvPr id="5" name="Footer Placeholder 4"/>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6" name="Slide Number Placeholder 5"/>
          <p:cNvSpPr>
            <a:spLocks noGrp="1"/>
          </p:cNvSpPr>
          <p:nvPr>
            <p:ph type="sldNum" sz="quarter" idx="12"/>
          </p:nvPr>
        </p:nvSpPr>
        <p:spPr/>
        <p:txBody>
          <a:bodyPr/>
          <a:lstStyle/>
          <a:p>
            <a:pPr rtl="0"/>
            <a:fld id="{AAEAE4A8-A6E5-453E-B946-FB774B73F48C}" type="slidenum">
              <a:rPr lang="uk-UA" noProof="0" smtClean="0"/>
              <a:pPr rtl="0"/>
              <a:t>‹№›</a:t>
            </a:fld>
            <a:endParaRPr lang="uk-UA" noProof="0" dirty="0"/>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733833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uk-UA"/>
              <a:t>Відредагуйте стиль зразка тексту</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pPr rtl="0"/>
            <a:fld id="{74BC0183-BFBF-4CE9-BCFA-97A9D207D2AB}" type="datetime1">
              <a:rPr lang="uk-UA" noProof="0" smtClean="0"/>
              <a:t>09.10.2023</a:t>
            </a:fld>
            <a:endParaRPr lang="uk-UA" noProof="0" dirty="0"/>
          </a:p>
        </p:txBody>
      </p:sp>
      <p:sp>
        <p:nvSpPr>
          <p:cNvPr id="5" name="Footer Placeholder 4"/>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6" name="Slide Number Placeholder 5"/>
          <p:cNvSpPr>
            <a:spLocks noGrp="1"/>
          </p:cNvSpPr>
          <p:nvPr>
            <p:ph type="sldNum" sz="quarter" idx="12"/>
          </p:nvPr>
        </p:nvSpPr>
        <p:spPr/>
        <p:txBody>
          <a:bodyPr/>
          <a:lstStyle/>
          <a:p>
            <a:pPr rtl="0"/>
            <a:fld id="{AAEAE4A8-A6E5-453E-B946-FB774B73F48C}" type="slidenum">
              <a:rPr lang="uk-UA" noProof="0" smtClean="0"/>
              <a:pPr rtl="0"/>
              <a:t>‹№›</a:t>
            </a:fld>
            <a:endParaRPr lang="uk-UA" noProof="0" dirty="0"/>
          </a:p>
        </p:txBody>
      </p:sp>
    </p:spTree>
    <p:extLst>
      <p:ext uri="{BB962C8B-B14F-4D97-AF65-F5344CB8AC3E}">
        <p14:creationId xmlns:p14="http://schemas.microsoft.com/office/powerpoint/2010/main" val="192513227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pPr rtl="0"/>
            <a:fld id="{BDF74C2C-6E2D-406A-8179-8BA6A9501D45}" type="datetime1">
              <a:rPr lang="uk-UA" noProof="0" smtClean="0"/>
              <a:t>09.10.2023</a:t>
            </a:fld>
            <a:endParaRPr lang="uk-UA" noProof="0" dirty="0"/>
          </a:p>
        </p:txBody>
      </p:sp>
      <p:sp>
        <p:nvSpPr>
          <p:cNvPr id="5" name="Footer Placeholder 4"/>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6" name="Slide Number Placeholder 5"/>
          <p:cNvSpPr>
            <a:spLocks noGrp="1"/>
          </p:cNvSpPr>
          <p:nvPr>
            <p:ph type="sldNum" sz="quarter" idx="12"/>
          </p:nvPr>
        </p:nvSpPr>
        <p:spPr/>
        <p:txBody>
          <a:bodyPr/>
          <a:lstStyle/>
          <a:p>
            <a:pPr rtl="0"/>
            <a:fld id="{AAEAE4A8-A6E5-453E-B946-FB774B73F48C}" type="slidenum">
              <a:rPr lang="uk-UA" noProof="0" smtClean="0"/>
              <a:t>‹№›</a:t>
            </a:fld>
            <a:endParaRPr lang="uk-UA" noProof="0" dirty="0"/>
          </a:p>
        </p:txBody>
      </p:sp>
    </p:spTree>
    <p:extLst>
      <p:ext uri="{BB962C8B-B14F-4D97-AF65-F5344CB8AC3E}">
        <p14:creationId xmlns:p14="http://schemas.microsoft.com/office/powerpoint/2010/main" val="426516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pPr rtl="0"/>
            <a:fld id="{CB930DAE-E17C-48FD-9A0B-E17336683ACC}" type="datetime1">
              <a:rPr lang="uk-UA" noProof="0" smtClean="0"/>
              <a:t>09.10.2023</a:t>
            </a:fld>
            <a:endParaRPr lang="uk-UA" noProof="0" dirty="0"/>
          </a:p>
        </p:txBody>
      </p:sp>
      <p:sp>
        <p:nvSpPr>
          <p:cNvPr id="5" name="Footer Placeholder 4"/>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6" name="Slide Number Placeholder 5"/>
          <p:cNvSpPr>
            <a:spLocks noGrp="1"/>
          </p:cNvSpPr>
          <p:nvPr>
            <p:ph type="sldNum" sz="quarter" idx="12"/>
          </p:nvPr>
        </p:nvSpPr>
        <p:spPr/>
        <p:txBody>
          <a:bodyPr/>
          <a:lstStyle/>
          <a:p>
            <a:pPr rtl="0"/>
            <a:fld id="{AAEAE4A8-A6E5-453E-B946-FB774B73F48C}" type="slidenum">
              <a:rPr lang="uk-UA" noProof="0" smtClean="0"/>
              <a:t>‹№›</a:t>
            </a:fld>
            <a:endParaRPr lang="uk-UA" noProof="0" dirty="0"/>
          </a:p>
        </p:txBody>
      </p:sp>
    </p:spTree>
    <p:extLst>
      <p:ext uri="{BB962C8B-B14F-4D97-AF65-F5344CB8AC3E}">
        <p14:creationId xmlns:p14="http://schemas.microsoft.com/office/powerpoint/2010/main" val="333364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599"/>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pPr rtl="0"/>
            <a:fld id="{74BC0183-BFBF-4CE9-BCFA-97A9D207D2AB}" type="datetime1">
              <a:rPr lang="uk-UA" noProof="0" smtClean="0"/>
              <a:t>09.10.2023</a:t>
            </a:fld>
            <a:endParaRPr lang="uk-UA" noProof="0" dirty="0"/>
          </a:p>
        </p:txBody>
      </p:sp>
      <p:sp>
        <p:nvSpPr>
          <p:cNvPr id="5" name="Footer Placeholder 4"/>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6" name="Slide Number Placeholder 5"/>
          <p:cNvSpPr>
            <a:spLocks noGrp="1"/>
          </p:cNvSpPr>
          <p:nvPr>
            <p:ph type="sldNum" sz="quarter" idx="12"/>
          </p:nvPr>
        </p:nvSpPr>
        <p:spPr/>
        <p:txBody>
          <a:bodyPr/>
          <a:lstStyle/>
          <a:p>
            <a:pPr rtl="0"/>
            <a:fld id="{AAEAE4A8-A6E5-453E-B946-FB774B73F48C}" type="slidenum">
              <a:rPr lang="uk-UA" noProof="0" smtClean="0"/>
              <a:pPr rtl="0"/>
              <a:t>‹№›</a:t>
            </a:fld>
            <a:endParaRPr lang="uk-UA" noProof="0" dirty="0"/>
          </a:p>
        </p:txBody>
      </p:sp>
    </p:spTree>
    <p:extLst>
      <p:ext uri="{BB962C8B-B14F-4D97-AF65-F5344CB8AC3E}">
        <p14:creationId xmlns:p14="http://schemas.microsoft.com/office/powerpoint/2010/main" val="130293489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pPr rtl="0"/>
            <a:fld id="{74BC0183-BFBF-4CE9-BCFA-97A9D207D2AB}" type="datetime1">
              <a:rPr lang="uk-UA" noProof="0" smtClean="0"/>
              <a:t>09.10.2023</a:t>
            </a:fld>
            <a:endParaRPr lang="uk-UA" noProof="0" dirty="0"/>
          </a:p>
        </p:txBody>
      </p:sp>
      <p:sp>
        <p:nvSpPr>
          <p:cNvPr id="5" name="Footer Placeholder 4"/>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6" name="Slide Number Placeholder 5"/>
          <p:cNvSpPr>
            <a:spLocks noGrp="1"/>
          </p:cNvSpPr>
          <p:nvPr>
            <p:ph type="sldNum" sz="quarter" idx="12"/>
          </p:nvPr>
        </p:nvSpPr>
        <p:spPr/>
        <p:txBody>
          <a:bodyPr/>
          <a:lstStyle/>
          <a:p>
            <a:pPr rtl="0"/>
            <a:fld id="{AAEAE4A8-A6E5-453E-B946-FB774B73F48C}" type="slidenum">
              <a:rPr lang="uk-UA" noProof="0" smtClean="0"/>
              <a:pPr rtl="0"/>
              <a:t>‹№›</a:t>
            </a:fld>
            <a:endParaRPr lang="uk-UA" noProof="0" dirty="0"/>
          </a:p>
        </p:txBody>
      </p:sp>
    </p:spTree>
    <p:extLst>
      <p:ext uri="{BB962C8B-B14F-4D97-AF65-F5344CB8AC3E}">
        <p14:creationId xmlns:p14="http://schemas.microsoft.com/office/powerpoint/2010/main" val="86650496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pPr rtl="0"/>
            <a:fld id="{74BC0183-BFBF-4CE9-BCFA-97A9D207D2AB}" type="datetime1">
              <a:rPr lang="uk-UA" noProof="0" smtClean="0"/>
              <a:t>09.10.2023</a:t>
            </a:fld>
            <a:endParaRPr lang="uk-UA" noProof="0" dirty="0"/>
          </a:p>
        </p:txBody>
      </p:sp>
      <p:sp>
        <p:nvSpPr>
          <p:cNvPr id="6" name="Footer Placeholder 5"/>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7" name="Slide Number Placeholder 6"/>
          <p:cNvSpPr>
            <a:spLocks noGrp="1"/>
          </p:cNvSpPr>
          <p:nvPr>
            <p:ph type="sldNum" sz="quarter" idx="12"/>
          </p:nvPr>
        </p:nvSpPr>
        <p:spPr/>
        <p:txBody>
          <a:bodyPr/>
          <a:lstStyle/>
          <a:p>
            <a:pPr rtl="0"/>
            <a:fld id="{AAEAE4A8-A6E5-453E-B946-FB774B73F48C}" type="slidenum">
              <a:rPr lang="uk-UA" noProof="0" smtClean="0"/>
              <a:pPr rtl="0"/>
              <a:t>‹№›</a:t>
            </a:fld>
            <a:endParaRPr lang="uk-UA" noProof="0" dirty="0"/>
          </a:p>
        </p:txBody>
      </p:sp>
    </p:spTree>
    <p:extLst>
      <p:ext uri="{BB962C8B-B14F-4D97-AF65-F5344CB8AC3E}">
        <p14:creationId xmlns:p14="http://schemas.microsoft.com/office/powerpoint/2010/main" val="357051758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uk-UA"/>
              <a:t>Відредагуйте стиль зразка тексту</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uk-UA"/>
              <a:t>Відредагуйте стиль зразка тексту</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pPr rtl="0"/>
            <a:fld id="{2D00ADE1-5949-422F-AFDB-956EF55F5896}" type="datetime1">
              <a:rPr lang="uk-UA" noProof="0" smtClean="0"/>
              <a:t>09.10.2023</a:t>
            </a:fld>
            <a:endParaRPr lang="uk-UA" noProof="0" dirty="0"/>
          </a:p>
        </p:txBody>
      </p:sp>
      <p:sp>
        <p:nvSpPr>
          <p:cNvPr id="8" name="Footer Placeholder 7"/>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9" name="Slide Number Placeholder 8"/>
          <p:cNvSpPr>
            <a:spLocks noGrp="1"/>
          </p:cNvSpPr>
          <p:nvPr>
            <p:ph type="sldNum" sz="quarter" idx="12"/>
          </p:nvPr>
        </p:nvSpPr>
        <p:spPr/>
        <p:txBody>
          <a:bodyPr/>
          <a:lstStyle/>
          <a:p>
            <a:pPr rtl="0"/>
            <a:fld id="{AAEAE4A8-A6E5-453E-B946-FB774B73F48C}" type="slidenum">
              <a:rPr lang="uk-UA" noProof="0" smtClean="0"/>
              <a:t>‹№›</a:t>
            </a:fld>
            <a:endParaRPr lang="uk-UA" noProof="0" dirty="0"/>
          </a:p>
        </p:txBody>
      </p:sp>
    </p:spTree>
    <p:extLst>
      <p:ext uri="{BB962C8B-B14F-4D97-AF65-F5344CB8AC3E}">
        <p14:creationId xmlns:p14="http://schemas.microsoft.com/office/powerpoint/2010/main" val="447176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pPr rtl="0"/>
            <a:fld id="{9523E3F6-AACD-473A-A7DB-A488FF1FC95F}" type="datetime1">
              <a:rPr lang="uk-UA" noProof="0" smtClean="0"/>
              <a:t>09.10.2023</a:t>
            </a:fld>
            <a:endParaRPr lang="uk-UA" noProof="0" dirty="0"/>
          </a:p>
        </p:txBody>
      </p:sp>
      <p:sp>
        <p:nvSpPr>
          <p:cNvPr id="4" name="Footer Placeholder 3"/>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5" name="Slide Number Placeholder 4"/>
          <p:cNvSpPr>
            <a:spLocks noGrp="1"/>
          </p:cNvSpPr>
          <p:nvPr>
            <p:ph type="sldNum" sz="quarter" idx="12"/>
          </p:nvPr>
        </p:nvSpPr>
        <p:spPr/>
        <p:txBody>
          <a:bodyPr/>
          <a:lstStyle/>
          <a:p>
            <a:pPr rtl="0"/>
            <a:fld id="{AAEAE4A8-A6E5-453E-B946-FB774B73F48C}" type="slidenum">
              <a:rPr lang="uk-UA" noProof="0" smtClean="0"/>
              <a:t>‹№›</a:t>
            </a:fld>
            <a:endParaRPr lang="uk-UA" noProof="0" dirty="0"/>
          </a:p>
        </p:txBody>
      </p:sp>
    </p:spTree>
    <p:extLst>
      <p:ext uri="{BB962C8B-B14F-4D97-AF65-F5344CB8AC3E}">
        <p14:creationId xmlns:p14="http://schemas.microsoft.com/office/powerpoint/2010/main" val="332484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74BC0183-BFBF-4CE9-BCFA-97A9D207D2AB}" type="datetime1">
              <a:rPr lang="uk-UA" noProof="0" smtClean="0"/>
              <a:t>09.10.2023</a:t>
            </a:fld>
            <a:endParaRPr lang="uk-UA" noProof="0" dirty="0"/>
          </a:p>
        </p:txBody>
      </p:sp>
      <p:sp>
        <p:nvSpPr>
          <p:cNvPr id="3" name="Footer Placeholder 2"/>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4" name="Slide Number Placeholder 3"/>
          <p:cNvSpPr>
            <a:spLocks noGrp="1"/>
          </p:cNvSpPr>
          <p:nvPr>
            <p:ph type="sldNum" sz="quarter" idx="12"/>
          </p:nvPr>
        </p:nvSpPr>
        <p:spPr/>
        <p:txBody>
          <a:bodyPr/>
          <a:lstStyle/>
          <a:p>
            <a:pPr rtl="0"/>
            <a:fld id="{AAEAE4A8-A6E5-453E-B946-FB774B73F48C}" type="slidenum">
              <a:rPr lang="uk-UA" noProof="0" smtClean="0"/>
              <a:pPr rtl="0"/>
              <a:t>‹№›</a:t>
            </a:fld>
            <a:endParaRPr lang="uk-UA" noProof="0" dirty="0"/>
          </a:p>
        </p:txBody>
      </p:sp>
    </p:spTree>
    <p:extLst>
      <p:ext uri="{BB962C8B-B14F-4D97-AF65-F5344CB8AC3E}">
        <p14:creationId xmlns:p14="http://schemas.microsoft.com/office/powerpoint/2010/main" val="19277678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uk-UA"/>
              <a:t>Відредагуйте стиль зразка тексту</a:t>
            </a:r>
          </a:p>
        </p:txBody>
      </p:sp>
      <p:sp>
        <p:nvSpPr>
          <p:cNvPr id="5" name="Date Placeholder 4"/>
          <p:cNvSpPr>
            <a:spLocks noGrp="1"/>
          </p:cNvSpPr>
          <p:nvPr>
            <p:ph type="dt" sz="half" idx="10"/>
          </p:nvPr>
        </p:nvSpPr>
        <p:spPr/>
        <p:txBody>
          <a:bodyPr/>
          <a:lstStyle/>
          <a:p>
            <a:pPr rtl="0"/>
            <a:fld id="{74BC0183-BFBF-4CE9-BCFA-97A9D207D2AB}" type="datetime1">
              <a:rPr lang="uk-UA" noProof="0" smtClean="0"/>
              <a:t>09.10.2023</a:t>
            </a:fld>
            <a:endParaRPr lang="uk-UA" noProof="0" dirty="0"/>
          </a:p>
        </p:txBody>
      </p:sp>
      <p:sp>
        <p:nvSpPr>
          <p:cNvPr id="6" name="Footer Placeholder 5"/>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7" name="Slide Number Placeholder 6"/>
          <p:cNvSpPr>
            <a:spLocks noGrp="1"/>
          </p:cNvSpPr>
          <p:nvPr>
            <p:ph type="sldNum" sz="quarter" idx="12"/>
          </p:nvPr>
        </p:nvSpPr>
        <p:spPr/>
        <p:txBody>
          <a:bodyPr/>
          <a:lstStyle/>
          <a:p>
            <a:pPr rtl="0"/>
            <a:fld id="{AAEAE4A8-A6E5-453E-B946-FB774B73F48C}" type="slidenum">
              <a:rPr lang="uk-UA" noProof="0" smtClean="0"/>
              <a:pPr rtl="0"/>
              <a:t>‹№›</a:t>
            </a:fld>
            <a:endParaRPr lang="uk-UA" noProof="0" dirty="0"/>
          </a:p>
        </p:txBody>
      </p:sp>
    </p:spTree>
    <p:extLst>
      <p:ext uri="{BB962C8B-B14F-4D97-AF65-F5344CB8AC3E}">
        <p14:creationId xmlns:p14="http://schemas.microsoft.com/office/powerpoint/2010/main" val="118731168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uk-UA"/>
              <a:t>Відредагуйте стиль зразка тексту</a:t>
            </a:r>
          </a:p>
        </p:txBody>
      </p:sp>
      <p:sp>
        <p:nvSpPr>
          <p:cNvPr id="5" name="Date Placeholder 4"/>
          <p:cNvSpPr>
            <a:spLocks noGrp="1"/>
          </p:cNvSpPr>
          <p:nvPr>
            <p:ph type="dt" sz="half" idx="10"/>
          </p:nvPr>
        </p:nvSpPr>
        <p:spPr/>
        <p:txBody>
          <a:bodyPr/>
          <a:lstStyle/>
          <a:p>
            <a:pPr rtl="0"/>
            <a:fld id="{74BC0183-BFBF-4CE9-BCFA-97A9D207D2AB}" type="datetime1">
              <a:rPr lang="uk-UA" noProof="0" smtClean="0"/>
              <a:t>09.10.2023</a:t>
            </a:fld>
            <a:endParaRPr lang="uk-UA" noProof="0" dirty="0"/>
          </a:p>
        </p:txBody>
      </p:sp>
      <p:sp>
        <p:nvSpPr>
          <p:cNvPr id="6" name="Footer Placeholder 5"/>
          <p:cNvSpPr>
            <a:spLocks noGrp="1"/>
          </p:cNvSpPr>
          <p:nvPr>
            <p:ph type="ftr" sz="quarter" idx="11"/>
          </p:nvPr>
        </p:nvSpPr>
        <p:spPr/>
        <p:txBody>
          <a:bodyPr/>
          <a:lstStyle/>
          <a:p>
            <a:pPr rtl="0"/>
            <a:r>
              <a:rPr lang="uk-UA" noProof="0"/>
              <a:t>Додайте нижній колонтитул</a:t>
            </a:r>
            <a:endParaRPr lang="uk-UA" noProof="0" dirty="0"/>
          </a:p>
        </p:txBody>
      </p:sp>
      <p:sp>
        <p:nvSpPr>
          <p:cNvPr id="7" name="Slide Number Placeholder 6"/>
          <p:cNvSpPr>
            <a:spLocks noGrp="1"/>
          </p:cNvSpPr>
          <p:nvPr>
            <p:ph type="sldNum" sz="quarter" idx="12"/>
          </p:nvPr>
        </p:nvSpPr>
        <p:spPr/>
        <p:txBody>
          <a:bodyPr/>
          <a:lstStyle/>
          <a:p>
            <a:pPr rtl="0"/>
            <a:fld id="{AAEAE4A8-A6E5-453E-B946-FB774B73F48C}" type="slidenum">
              <a:rPr lang="uk-UA" noProof="0" smtClean="0"/>
              <a:pPr rtl="0"/>
              <a:t>‹№›</a:t>
            </a:fld>
            <a:endParaRPr lang="uk-UA" noProof="0" dirty="0"/>
          </a:p>
        </p:txBody>
      </p:sp>
    </p:spTree>
    <p:extLst>
      <p:ext uri="{BB962C8B-B14F-4D97-AF65-F5344CB8AC3E}">
        <p14:creationId xmlns:p14="http://schemas.microsoft.com/office/powerpoint/2010/main" val="367086360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74BC0183-BFBF-4CE9-BCFA-97A9D207D2AB}" type="datetime1">
              <a:rPr lang="uk-UA" noProof="0" smtClean="0"/>
              <a:t>09.10.2023</a:t>
            </a:fld>
            <a:endParaRPr lang="uk-UA" noProof="0" dirty="0"/>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r>
              <a:rPr lang="uk-UA" noProof="0"/>
              <a:t>Додайте нижній колонтитул</a:t>
            </a:r>
            <a:endParaRPr lang="uk-UA" noProof="0" dirty="0"/>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pPr rtl="0"/>
            <a:fld id="{AAEAE4A8-A6E5-453E-B946-FB774B73F48C}" type="slidenum">
              <a:rPr lang="uk-UA" noProof="0" smtClean="0"/>
              <a:pPr rtl="0"/>
              <a:t>‹№›</a:t>
            </a:fld>
            <a:endParaRPr lang="uk-UA" noProof="0" dirty="0"/>
          </a:p>
        </p:txBody>
      </p:sp>
    </p:spTree>
    <p:extLst>
      <p:ext uri="{BB962C8B-B14F-4D97-AF65-F5344CB8AC3E}">
        <p14:creationId xmlns:p14="http://schemas.microsoft.com/office/powerpoint/2010/main" val="1412731150"/>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45739" y="1196752"/>
            <a:ext cx="9838929" cy="5661248"/>
          </a:xfrm>
        </p:spPr>
        <p:txBody>
          <a:bodyPr rtlCol="0">
            <a:noAutofit/>
          </a:bodyPr>
          <a:lstStyle/>
          <a:p>
            <a:pPr lvl="0" algn="ctr">
              <a:lnSpc>
                <a:spcPct val="115000"/>
              </a:lnSpc>
              <a:spcAft>
                <a:spcPts val="800"/>
              </a:spcAft>
            </a:pPr>
            <a:r>
              <a:rPr lang="uk-UA" sz="4400" b="1" dirty="0"/>
              <a:t/>
            </a:r>
            <a:br>
              <a:rPr lang="uk-UA" sz="4400" b="1" dirty="0"/>
            </a:br>
            <a:r>
              <a:rPr lang="uk-UA" sz="2800" b="1"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Аналіз роботи </a:t>
            </a:r>
            <a:r>
              <a:rPr lang="ru-RU" sz="28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8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br>
            <a:r>
              <a:rPr lang="uk-UA" sz="2800" b="1"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Вінницького апеляційного суду</a:t>
            </a:r>
            <a:r>
              <a:rPr lang="ru-RU" sz="28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8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br>
            <a:r>
              <a:rPr lang="uk-UA" sz="2800" b="1"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з  виконання вимог Закону України </a:t>
            </a:r>
            <a:r>
              <a:rPr lang="ru-RU" sz="28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8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br>
            <a:r>
              <a:rPr lang="uk-UA" sz="2800" b="1"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від 13 січня 2011 року №2939-</a:t>
            </a:r>
            <a:r>
              <a:rPr lang="en-US" sz="2800" b="1"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VI </a:t>
            </a:r>
            <a:r>
              <a:rPr lang="ru-RU" sz="28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8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br>
            <a:r>
              <a:rPr lang="uk-UA" sz="2800" b="1"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«Про доступ до публічної інформації» </a:t>
            </a:r>
            <a:r>
              <a:rPr lang="ru-RU" sz="28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t/>
            </a:r>
            <a:br>
              <a:rPr lang="ru-RU" sz="2800" dirty="0">
                <a:solidFill>
                  <a:schemeClr val="tx2"/>
                </a:solidFill>
                <a:effectLst/>
                <a:latin typeface="Calibri" panose="020F0502020204030204" pitchFamily="34" charset="0"/>
                <a:ea typeface="Times New Roman" panose="02020603050405020304" pitchFamily="18" charset="0"/>
                <a:cs typeface="Times New Roman" panose="02020603050405020304" pitchFamily="18" charset="0"/>
              </a:rPr>
            </a:br>
            <a:r>
              <a:rPr lang="uk-UA" sz="2800" b="1"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за ІІІ квартал 2023 року</a:t>
            </a:r>
            <a:br>
              <a:rPr lang="uk-UA" sz="2800" b="1"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br>
            <a:r>
              <a:rPr lang="uk-UA" sz="2800" b="1" dirty="0">
                <a:effectLst/>
                <a:latin typeface="Arial" panose="020B0604020202020204" pitchFamily="34" charset="0"/>
                <a:ea typeface="Times New Roman" panose="02020603050405020304" pitchFamily="18" charset="0"/>
                <a:cs typeface="Times New Roman" panose="02020603050405020304" pitchFamily="18" charset="0"/>
              </a:rPr>
              <a:t/>
            </a:r>
            <a:br>
              <a:rPr lang="uk-UA" sz="2800" b="1" dirty="0">
                <a:effectLst/>
                <a:latin typeface="Arial" panose="020B0604020202020204" pitchFamily="34" charset="0"/>
                <a:ea typeface="Times New Roman" panose="02020603050405020304" pitchFamily="18" charset="0"/>
                <a:cs typeface="Times New Roman" panose="02020603050405020304" pitchFamily="18" charset="0"/>
              </a:rPr>
            </a:br>
            <a:r>
              <a:rPr lang="ru-RU" sz="18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За </a:t>
            </a:r>
            <a:r>
              <a:rPr lang="ru-RU" sz="18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звітний</a:t>
            </a:r>
            <a:r>
              <a:rPr lang="ru-RU" sz="18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період</a:t>
            </a:r>
            <a:r>
              <a:rPr lang="ru-RU" sz="18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отримано</a:t>
            </a:r>
            <a:r>
              <a:rPr lang="ru-RU" sz="18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та </a:t>
            </a:r>
            <a:r>
              <a:rPr lang="ru-RU" sz="18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опрацьовано</a:t>
            </a:r>
            <a:r>
              <a:rPr lang="ru-RU" sz="18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21 (</a:t>
            </a:r>
            <a:r>
              <a:rPr lang="ru-RU" sz="18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двадцять</a:t>
            </a:r>
            <a:r>
              <a:rPr lang="ru-RU" sz="18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один) запит на </a:t>
            </a:r>
            <a:r>
              <a:rPr lang="ru-RU" sz="18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отримання</a:t>
            </a:r>
            <a:r>
              <a:rPr lang="ru-RU" sz="18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публічної</a:t>
            </a:r>
            <a:r>
              <a:rPr lang="ru-RU" sz="18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інформації</a:t>
            </a:r>
            <a:r>
              <a:rPr lang="ru-RU" sz="18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відсоткове</a:t>
            </a:r>
            <a:r>
              <a:rPr lang="ru-RU" sz="18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значення</a:t>
            </a:r>
            <a:r>
              <a:rPr lang="ru-RU" sz="18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та </a:t>
            </a:r>
            <a:r>
              <a:rPr lang="ru-RU" sz="18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класифікація</a:t>
            </a:r>
            <a:r>
              <a:rPr lang="ru-RU" sz="18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18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яких</a:t>
            </a:r>
            <a:r>
              <a:rPr lang="ru-RU" sz="18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подана </a:t>
            </a:r>
            <a:r>
              <a:rPr lang="ru-RU" sz="18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нижче</a:t>
            </a:r>
            <a:r>
              <a:rPr lang="ru-RU" sz="18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a:t>
            </a:r>
            <a:r>
              <a:rPr lang="uk-UA" sz="1800" dirty="0">
                <a:solidFill>
                  <a:schemeClr val="tx2"/>
                </a:solidFill>
              </a:rPr>
              <a:t/>
            </a:r>
            <a:br>
              <a:rPr lang="uk-UA" sz="1800" dirty="0">
                <a:solidFill>
                  <a:schemeClr val="tx2"/>
                </a:solidFill>
              </a:rPr>
            </a:br>
            <a:r>
              <a:rPr lang="uk-UA" sz="2800" b="1" dirty="0">
                <a:effectLst/>
                <a:latin typeface="Arial" panose="020B0604020202020204" pitchFamily="34" charset="0"/>
                <a:ea typeface="Times New Roman" panose="02020603050405020304" pitchFamily="18" charset="0"/>
                <a:cs typeface="Times New Roman" panose="02020603050405020304" pitchFamily="18" charset="0"/>
              </a:rPr>
              <a:t/>
            </a:r>
            <a:br>
              <a:rPr lang="uk-UA" sz="2800" b="1" dirty="0">
                <a:effectLst/>
                <a:latin typeface="Arial" panose="020B0604020202020204" pitchFamily="34" charset="0"/>
                <a:ea typeface="Times New Roman" panose="02020603050405020304" pitchFamily="18" charset="0"/>
                <a:cs typeface="Times New Roman" panose="02020603050405020304" pitchFamily="18" charset="0"/>
              </a:rPr>
            </a:br>
            <a:endParaRPr lang="uk-UA" sz="1400" b="1" dirty="0">
              <a:solidFill>
                <a:schemeClr val="tx1"/>
              </a:solidFill>
            </a:endParaRPr>
          </a:p>
        </p:txBody>
      </p:sp>
      <p:pic>
        <p:nvPicPr>
          <p:cNvPr id="5" name="Рисунок 4"/>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884669" y="0"/>
            <a:ext cx="2037698" cy="1800000"/>
          </a:xfrm>
          <a:prstGeom prst="rect">
            <a:avLst/>
          </a:prstGeom>
        </p:spPr>
      </p:pic>
      <p:sp>
        <p:nvSpPr>
          <p:cNvPr id="6" name="TextBox 5">
            <a:extLst>
              <a:ext uri="{FF2B5EF4-FFF2-40B4-BE49-F238E27FC236}">
                <a16:creationId xmlns:a16="http://schemas.microsoft.com/office/drawing/2014/main" id="{E21BFAA8-38C7-4434-8543-45E56B7DF546}"/>
              </a:ext>
            </a:extLst>
          </p:cNvPr>
          <p:cNvSpPr txBox="1"/>
          <p:nvPr/>
        </p:nvSpPr>
        <p:spPr>
          <a:xfrm>
            <a:off x="45740" y="0"/>
            <a:ext cx="9361040" cy="1550874"/>
          </a:xfrm>
          <a:prstGeom prst="rect">
            <a:avLst/>
          </a:prstGeom>
          <a:noFill/>
        </p:spPr>
        <p:txBody>
          <a:bodyPr wrap="square">
            <a:spAutoFit/>
          </a:bodyPr>
          <a:lstStyle/>
          <a:p>
            <a:pPr>
              <a:lnSpc>
                <a:spcPct val="115000"/>
              </a:lnSpc>
              <a:spcAft>
                <a:spcPts val="800"/>
              </a:spcAft>
            </a:pPr>
            <a:r>
              <a:rPr lang="uk-UA" sz="1200" dirty="0">
                <a:effectLst/>
                <a:latin typeface="Arial" panose="020B0604020202020204" pitchFamily="34" charset="0"/>
                <a:ea typeface="Times New Roman" panose="02020603050405020304" pitchFamily="18" charset="0"/>
                <a:cs typeface="Times New Roman" panose="02020603050405020304" pitchFamily="18" charset="0"/>
              </a:rPr>
              <a:t>ПОГОДЖЕНО	 				                                                                                    Розмістити в «Підсумки роботи»</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uk-UA" sz="1200" dirty="0">
                <a:effectLst/>
                <a:latin typeface="Arial" panose="020B0604020202020204" pitchFamily="34" charset="0"/>
                <a:ea typeface="Times New Roman" panose="02020603050405020304" pitchFamily="18" charset="0"/>
                <a:cs typeface="Times New Roman" panose="02020603050405020304" pitchFamily="18" charset="0"/>
              </a:rPr>
              <a:t>Голова суду</a:t>
            </a:r>
          </a:p>
          <a:p>
            <a:pPr>
              <a:lnSpc>
                <a:spcPct val="115000"/>
              </a:lnSpc>
              <a:spcAft>
                <a:spcPts val="800"/>
              </a:spcAft>
            </a:pPr>
            <a:r>
              <a:rPr lang="uk-UA" sz="1200" dirty="0">
                <a:effectLst/>
                <a:latin typeface="Arial" panose="020B0604020202020204" pitchFamily="34" charset="0"/>
                <a:ea typeface="Times New Roman" panose="02020603050405020304" pitchFamily="18" charset="0"/>
                <a:cs typeface="Times New Roman" panose="02020603050405020304" pitchFamily="18" charset="0"/>
              </a:rPr>
              <a:t>Вінницького апеляційного суду </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uk-UA" sz="1200" dirty="0" smtClean="0">
                <a:effectLst/>
                <a:latin typeface="Arial" panose="020B0604020202020204" pitchFamily="34" charset="0"/>
                <a:ea typeface="Times New Roman" panose="02020603050405020304" pitchFamily="18" charset="0"/>
                <a:cs typeface="Times New Roman" panose="02020603050405020304" pitchFamily="18" charset="0"/>
              </a:rPr>
              <a:t>/підпис/  </a:t>
            </a:r>
            <a:r>
              <a:rPr lang="uk-UA" sz="1200" dirty="0">
                <a:effectLst/>
                <a:latin typeface="Arial" panose="020B0604020202020204" pitchFamily="34" charset="0"/>
                <a:ea typeface="Times New Roman" panose="02020603050405020304" pitchFamily="18" charset="0"/>
                <a:cs typeface="Times New Roman" panose="02020603050405020304" pitchFamily="18" charset="0"/>
              </a:rPr>
              <a:t>Сергій МЕДВЕЦЬКИЙ</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800"/>
              </a:spcAft>
            </a:pPr>
            <a:r>
              <a:rPr lang="uk-UA" sz="1200" dirty="0">
                <a:effectLst/>
                <a:latin typeface="Arial" panose="020B0604020202020204" pitchFamily="34" charset="0"/>
                <a:ea typeface="Times New Roman" panose="02020603050405020304" pitchFamily="18" charset="0"/>
                <a:cs typeface="Times New Roman" panose="02020603050405020304" pitchFamily="18" charset="0"/>
              </a:rPr>
              <a:t>«05»  жовтня</a:t>
            </a:r>
            <a:r>
              <a:rPr lang="uk-UA" sz="1200" dirty="0">
                <a:latin typeface="Arial" panose="020B0604020202020204" pitchFamily="34" charset="0"/>
                <a:ea typeface="Times New Roman" panose="02020603050405020304" pitchFamily="18" charset="0"/>
                <a:cs typeface="Times New Roman" panose="02020603050405020304" pitchFamily="18" charset="0"/>
              </a:rPr>
              <a:t> </a:t>
            </a:r>
            <a:r>
              <a:rPr lang="uk-UA" sz="1200" dirty="0">
                <a:effectLst/>
                <a:latin typeface="Arial" panose="020B0604020202020204" pitchFamily="34" charset="0"/>
                <a:ea typeface="Times New Roman" panose="02020603050405020304" pitchFamily="18" charset="0"/>
                <a:cs typeface="Times New Roman" panose="02020603050405020304" pitchFamily="18" charset="0"/>
              </a:rPr>
              <a:t>2023 року</a:t>
            </a:r>
            <a:endParaRPr lang="ru-RU" sz="1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828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403772-8361-4999-8669-26B69BCA815B}"/>
              </a:ext>
            </a:extLst>
          </p:cNvPr>
          <p:cNvSpPr>
            <a:spLocks noGrp="1"/>
          </p:cNvSpPr>
          <p:nvPr>
            <p:ph type="title"/>
          </p:nvPr>
        </p:nvSpPr>
        <p:spPr>
          <a:xfrm>
            <a:off x="0" y="0"/>
            <a:ext cx="9271587" cy="980728"/>
          </a:xfrm>
        </p:spPr>
        <p:txBody>
          <a:bodyPr>
            <a:normAutofit/>
          </a:bodyPr>
          <a:lstStyle/>
          <a:p>
            <a:r>
              <a:rPr lang="ru-RU" sz="2800" dirty="0" err="1">
                <a:solidFill>
                  <a:schemeClr val="tx2"/>
                </a:solidFill>
              </a:rPr>
              <a:t>Класифікація</a:t>
            </a:r>
            <a:r>
              <a:rPr lang="ru-RU" sz="2800" dirty="0">
                <a:solidFill>
                  <a:schemeClr val="tx2"/>
                </a:solidFill>
              </a:rPr>
              <a:t> </a:t>
            </a:r>
            <a:r>
              <a:rPr lang="ru-RU" sz="2800" dirty="0" err="1">
                <a:solidFill>
                  <a:schemeClr val="tx2"/>
                </a:solidFill>
              </a:rPr>
              <a:t>запитів</a:t>
            </a:r>
            <a:r>
              <a:rPr lang="ru-RU" sz="2800" dirty="0">
                <a:solidFill>
                  <a:schemeClr val="tx2"/>
                </a:solidFill>
              </a:rPr>
              <a:t> на </a:t>
            </a:r>
            <a:r>
              <a:rPr lang="ru-RU" sz="2800" dirty="0" err="1">
                <a:solidFill>
                  <a:schemeClr val="tx2"/>
                </a:solidFill>
              </a:rPr>
              <a:t>інформацію</a:t>
            </a:r>
            <a:r>
              <a:rPr lang="ru-RU" sz="2800" dirty="0">
                <a:solidFill>
                  <a:schemeClr val="tx2"/>
                </a:solidFill>
              </a:rPr>
              <a:t> за формою </a:t>
            </a:r>
            <a:r>
              <a:rPr lang="ru-RU" sz="2800" dirty="0" err="1">
                <a:solidFill>
                  <a:schemeClr val="tx2"/>
                </a:solidFill>
              </a:rPr>
              <a:t>надходження</a:t>
            </a:r>
            <a:endParaRPr lang="ru-RU" sz="2800" dirty="0">
              <a:solidFill>
                <a:schemeClr val="tx2"/>
              </a:solidFill>
            </a:endParaRPr>
          </a:p>
        </p:txBody>
      </p:sp>
      <p:graphicFrame>
        <p:nvGraphicFramePr>
          <p:cNvPr id="9" name="Объект 8">
            <a:extLst>
              <a:ext uri="{FF2B5EF4-FFF2-40B4-BE49-F238E27FC236}">
                <a16:creationId xmlns:a16="http://schemas.microsoft.com/office/drawing/2014/main" id="{14303A20-FEF6-48E2-A3C8-98C6D893DC1D}"/>
              </a:ext>
            </a:extLst>
          </p:cNvPr>
          <p:cNvGraphicFramePr>
            <a:graphicFrameLocks noGrp="1"/>
          </p:cNvGraphicFramePr>
          <p:nvPr>
            <p:ph idx="1"/>
            <p:extLst>
              <p:ext uri="{D42A27DB-BD31-4B8C-83A1-F6EECF244321}">
                <p14:modId xmlns:p14="http://schemas.microsoft.com/office/powerpoint/2010/main" val="2095831420"/>
              </p:ext>
            </p:extLst>
          </p:nvPr>
        </p:nvGraphicFramePr>
        <p:xfrm>
          <a:off x="45741" y="980728"/>
          <a:ext cx="9225260" cy="5760640"/>
        </p:xfrm>
        <a:graphic>
          <a:graphicData uri="http://schemas.openxmlformats.org/drawingml/2006/chart">
            <c:chart xmlns:c="http://schemas.openxmlformats.org/drawingml/2006/chart" xmlns:r="http://schemas.openxmlformats.org/officeDocument/2006/relationships" r:id="rId2"/>
          </a:graphicData>
        </a:graphic>
      </p:graphicFrame>
      <p:pic>
        <p:nvPicPr>
          <p:cNvPr id="4" name="Рисунок 3"/>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884669" y="0"/>
            <a:ext cx="2037698" cy="1800000"/>
          </a:xfrm>
          <a:prstGeom prst="rect">
            <a:avLst/>
          </a:prstGeom>
        </p:spPr>
      </p:pic>
    </p:spTree>
    <p:extLst>
      <p:ext uri="{BB962C8B-B14F-4D97-AF65-F5344CB8AC3E}">
        <p14:creationId xmlns:p14="http://schemas.microsoft.com/office/powerpoint/2010/main" val="1809343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76EBE5-5B4F-4C98-922B-8027FE07A564}"/>
              </a:ext>
            </a:extLst>
          </p:cNvPr>
          <p:cNvSpPr>
            <a:spLocks noGrp="1"/>
          </p:cNvSpPr>
          <p:nvPr>
            <p:ph type="title"/>
          </p:nvPr>
        </p:nvSpPr>
        <p:spPr>
          <a:xfrm>
            <a:off x="0" y="0"/>
            <a:ext cx="9622804" cy="980728"/>
          </a:xfrm>
        </p:spPr>
        <p:txBody>
          <a:bodyPr>
            <a:normAutofit/>
          </a:bodyPr>
          <a:lstStyle/>
          <a:p>
            <a:r>
              <a:rPr lang="ru-RU" sz="2800" dirty="0" err="1">
                <a:solidFill>
                  <a:schemeClr val="tx2"/>
                </a:solidFill>
              </a:rPr>
              <a:t>Класифікація</a:t>
            </a:r>
            <a:r>
              <a:rPr lang="ru-RU" sz="2800" dirty="0">
                <a:solidFill>
                  <a:schemeClr val="tx2"/>
                </a:solidFill>
              </a:rPr>
              <a:t> </a:t>
            </a:r>
            <a:r>
              <a:rPr lang="ru-RU" sz="2800" dirty="0" err="1">
                <a:solidFill>
                  <a:schemeClr val="tx2"/>
                </a:solidFill>
              </a:rPr>
              <a:t>суб'єктів</a:t>
            </a:r>
            <a:r>
              <a:rPr lang="ru-RU" sz="2800" dirty="0">
                <a:solidFill>
                  <a:schemeClr val="tx2"/>
                </a:solidFill>
              </a:rPr>
              <a:t> </a:t>
            </a:r>
            <a:r>
              <a:rPr lang="ru-RU" sz="2800" dirty="0" err="1">
                <a:solidFill>
                  <a:schemeClr val="tx2"/>
                </a:solidFill>
              </a:rPr>
              <a:t>відносин</a:t>
            </a:r>
            <a:r>
              <a:rPr lang="ru-RU" sz="2800" dirty="0">
                <a:solidFill>
                  <a:schemeClr val="tx2"/>
                </a:solidFill>
              </a:rPr>
              <a:t> у </a:t>
            </a:r>
            <a:r>
              <a:rPr lang="ru-RU" sz="2800" dirty="0" err="1">
                <a:solidFill>
                  <a:schemeClr val="tx2"/>
                </a:solidFill>
              </a:rPr>
              <a:t>сфері</a:t>
            </a:r>
            <a:r>
              <a:rPr lang="ru-RU" sz="2800" dirty="0">
                <a:solidFill>
                  <a:schemeClr val="tx2"/>
                </a:solidFill>
              </a:rPr>
              <a:t> доступу до </a:t>
            </a:r>
            <a:r>
              <a:rPr lang="ru-RU" sz="2800" dirty="0" err="1">
                <a:solidFill>
                  <a:schemeClr val="tx2"/>
                </a:solidFill>
              </a:rPr>
              <a:t>публічної</a:t>
            </a:r>
            <a:r>
              <a:rPr lang="ru-RU" sz="2800" dirty="0">
                <a:solidFill>
                  <a:schemeClr val="tx2"/>
                </a:solidFill>
              </a:rPr>
              <a:t> </a:t>
            </a:r>
            <a:r>
              <a:rPr lang="ru-RU" sz="2800" dirty="0" err="1">
                <a:solidFill>
                  <a:schemeClr val="tx2"/>
                </a:solidFill>
              </a:rPr>
              <a:t>інформації</a:t>
            </a:r>
            <a:endParaRPr lang="ru-RU" sz="2800" dirty="0">
              <a:solidFill>
                <a:schemeClr val="tx2"/>
              </a:solidFill>
            </a:endParaRPr>
          </a:p>
        </p:txBody>
      </p:sp>
      <p:graphicFrame>
        <p:nvGraphicFramePr>
          <p:cNvPr id="6" name="Объект 5">
            <a:extLst>
              <a:ext uri="{FF2B5EF4-FFF2-40B4-BE49-F238E27FC236}">
                <a16:creationId xmlns:a16="http://schemas.microsoft.com/office/drawing/2014/main" id="{A6D5AA05-FACD-4FEE-9B4D-B1EB6C362919}"/>
              </a:ext>
            </a:extLst>
          </p:cNvPr>
          <p:cNvGraphicFramePr>
            <a:graphicFrameLocks noGrp="1"/>
          </p:cNvGraphicFramePr>
          <p:nvPr>
            <p:ph idx="1"/>
            <p:extLst>
              <p:ext uri="{D42A27DB-BD31-4B8C-83A1-F6EECF244321}">
                <p14:modId xmlns:p14="http://schemas.microsoft.com/office/powerpoint/2010/main" val="1835640917"/>
              </p:ext>
            </p:extLst>
          </p:nvPr>
        </p:nvGraphicFramePr>
        <p:xfrm>
          <a:off x="45740" y="980728"/>
          <a:ext cx="9289032" cy="5760640"/>
        </p:xfrm>
        <a:graphic>
          <a:graphicData uri="http://schemas.openxmlformats.org/drawingml/2006/chart">
            <c:chart xmlns:c="http://schemas.openxmlformats.org/drawingml/2006/chart" xmlns:r="http://schemas.openxmlformats.org/officeDocument/2006/relationships" r:id="rId2"/>
          </a:graphicData>
        </a:graphic>
      </p:graphicFrame>
      <p:pic>
        <p:nvPicPr>
          <p:cNvPr id="4" name="Рисунок 3"/>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884669" y="0"/>
            <a:ext cx="2037698" cy="1800000"/>
          </a:xfrm>
          <a:prstGeom prst="rect">
            <a:avLst/>
          </a:prstGeom>
        </p:spPr>
      </p:pic>
    </p:spTree>
    <p:extLst>
      <p:ext uri="{BB962C8B-B14F-4D97-AF65-F5344CB8AC3E}">
        <p14:creationId xmlns:p14="http://schemas.microsoft.com/office/powerpoint/2010/main" val="4071495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04DD03-F276-4130-9920-12FDBAD4081B}"/>
              </a:ext>
            </a:extLst>
          </p:cNvPr>
          <p:cNvSpPr>
            <a:spLocks noGrp="1"/>
          </p:cNvSpPr>
          <p:nvPr>
            <p:ph type="title"/>
          </p:nvPr>
        </p:nvSpPr>
        <p:spPr>
          <a:xfrm>
            <a:off x="0" y="0"/>
            <a:ext cx="9271587" cy="908720"/>
          </a:xfrm>
        </p:spPr>
        <p:txBody>
          <a:bodyPr>
            <a:noAutofit/>
          </a:bodyPr>
          <a:lstStyle/>
          <a:p>
            <a:r>
              <a:rPr lang="ru-RU" sz="2800" dirty="0" err="1">
                <a:solidFill>
                  <a:schemeClr val="tx2"/>
                </a:solidFill>
              </a:rPr>
              <a:t>Класифікація</a:t>
            </a:r>
            <a:r>
              <a:rPr lang="ru-RU" sz="2800" dirty="0">
                <a:solidFill>
                  <a:schemeClr val="tx2"/>
                </a:solidFill>
              </a:rPr>
              <a:t> за результатами </a:t>
            </a:r>
            <a:r>
              <a:rPr lang="ru-RU" sz="2800" dirty="0" err="1">
                <a:solidFill>
                  <a:schemeClr val="tx2"/>
                </a:solidFill>
              </a:rPr>
              <a:t>розгляду</a:t>
            </a:r>
            <a:r>
              <a:rPr lang="ru-RU" sz="2800" dirty="0">
                <a:solidFill>
                  <a:schemeClr val="tx2"/>
                </a:solidFill>
              </a:rPr>
              <a:t> </a:t>
            </a:r>
            <a:r>
              <a:rPr lang="ru-RU" sz="2800" dirty="0" err="1">
                <a:solidFill>
                  <a:schemeClr val="tx2"/>
                </a:solidFill>
              </a:rPr>
              <a:t>запитів</a:t>
            </a:r>
            <a:r>
              <a:rPr lang="ru-RU" sz="2800" dirty="0">
                <a:solidFill>
                  <a:schemeClr val="tx2"/>
                </a:solidFill>
              </a:rPr>
              <a:t> на </a:t>
            </a:r>
            <a:r>
              <a:rPr lang="ru-RU" sz="2800" dirty="0" err="1">
                <a:solidFill>
                  <a:schemeClr val="tx2"/>
                </a:solidFill>
              </a:rPr>
              <a:t>інформацію</a:t>
            </a:r>
            <a:r>
              <a:rPr lang="ru-RU" sz="2800" dirty="0">
                <a:solidFill>
                  <a:schemeClr val="tx2"/>
                </a:solidFill>
              </a:rPr>
              <a:t> </a:t>
            </a:r>
          </a:p>
        </p:txBody>
      </p:sp>
      <p:graphicFrame>
        <p:nvGraphicFramePr>
          <p:cNvPr id="6" name="Объект 5">
            <a:extLst>
              <a:ext uri="{FF2B5EF4-FFF2-40B4-BE49-F238E27FC236}">
                <a16:creationId xmlns:a16="http://schemas.microsoft.com/office/drawing/2014/main" id="{30D398AE-408C-4618-89CC-198E520B64B4}"/>
              </a:ext>
            </a:extLst>
          </p:cNvPr>
          <p:cNvGraphicFramePr>
            <a:graphicFrameLocks noGrp="1"/>
          </p:cNvGraphicFramePr>
          <p:nvPr>
            <p:ph idx="1"/>
            <p:extLst>
              <p:ext uri="{D42A27DB-BD31-4B8C-83A1-F6EECF244321}">
                <p14:modId xmlns:p14="http://schemas.microsoft.com/office/powerpoint/2010/main" val="309969084"/>
              </p:ext>
            </p:extLst>
          </p:nvPr>
        </p:nvGraphicFramePr>
        <p:xfrm>
          <a:off x="0" y="836712"/>
          <a:ext cx="9334772" cy="5904656"/>
        </p:xfrm>
        <a:graphic>
          <a:graphicData uri="http://schemas.openxmlformats.org/drawingml/2006/chart">
            <c:chart xmlns:c="http://schemas.openxmlformats.org/drawingml/2006/chart" xmlns:r="http://schemas.openxmlformats.org/officeDocument/2006/relationships" r:id="rId2"/>
          </a:graphicData>
        </a:graphic>
      </p:graphicFrame>
      <p:pic>
        <p:nvPicPr>
          <p:cNvPr id="4" name="Рисунок 3"/>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884669" y="0"/>
            <a:ext cx="2037698" cy="1800000"/>
          </a:xfrm>
          <a:prstGeom prst="rect">
            <a:avLst/>
          </a:prstGeom>
        </p:spPr>
      </p:pic>
    </p:spTree>
    <p:extLst>
      <p:ext uri="{BB962C8B-B14F-4D97-AF65-F5344CB8AC3E}">
        <p14:creationId xmlns:p14="http://schemas.microsoft.com/office/powerpoint/2010/main" val="3718289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99866D-8B6A-4758-901B-DF33C5898C4E}"/>
              </a:ext>
            </a:extLst>
          </p:cNvPr>
          <p:cNvSpPr>
            <a:spLocks noGrp="1"/>
          </p:cNvSpPr>
          <p:nvPr>
            <p:ph type="title"/>
          </p:nvPr>
        </p:nvSpPr>
        <p:spPr>
          <a:xfrm>
            <a:off x="0" y="0"/>
            <a:ext cx="9271587" cy="980728"/>
          </a:xfrm>
        </p:spPr>
        <p:txBody>
          <a:bodyPr>
            <a:normAutofit/>
          </a:bodyPr>
          <a:lstStyle/>
          <a:p>
            <a:r>
              <a:rPr lang="ru-RU" sz="2800" dirty="0" err="1">
                <a:solidFill>
                  <a:schemeClr val="tx2"/>
                </a:solidFill>
              </a:rPr>
              <a:t>Класифікація</a:t>
            </a:r>
            <a:r>
              <a:rPr lang="ru-RU" sz="2800" dirty="0">
                <a:solidFill>
                  <a:schemeClr val="tx2"/>
                </a:solidFill>
              </a:rPr>
              <a:t> за способом </a:t>
            </a:r>
            <a:r>
              <a:rPr lang="ru-RU" sz="2800" dirty="0" err="1">
                <a:solidFill>
                  <a:schemeClr val="tx2"/>
                </a:solidFill>
              </a:rPr>
              <a:t>отримання</a:t>
            </a:r>
            <a:r>
              <a:rPr lang="ru-RU" sz="2800" dirty="0">
                <a:solidFill>
                  <a:schemeClr val="tx2"/>
                </a:solidFill>
              </a:rPr>
              <a:t> </a:t>
            </a:r>
            <a:r>
              <a:rPr lang="ru-RU" sz="2800" dirty="0" err="1">
                <a:solidFill>
                  <a:schemeClr val="tx2"/>
                </a:solidFill>
              </a:rPr>
              <a:t>відповіді</a:t>
            </a:r>
            <a:r>
              <a:rPr lang="ru-RU" sz="2800" dirty="0">
                <a:solidFill>
                  <a:schemeClr val="tx2"/>
                </a:solidFill>
              </a:rPr>
              <a:t> на </a:t>
            </a:r>
            <a:r>
              <a:rPr lang="ru-RU" sz="2800" dirty="0" err="1">
                <a:solidFill>
                  <a:schemeClr val="tx2"/>
                </a:solidFill>
              </a:rPr>
              <a:t>запити</a:t>
            </a:r>
            <a:r>
              <a:rPr lang="ru-RU" sz="2800" dirty="0">
                <a:solidFill>
                  <a:schemeClr val="tx2"/>
                </a:solidFill>
              </a:rPr>
              <a:t> </a:t>
            </a:r>
          </a:p>
        </p:txBody>
      </p:sp>
      <p:graphicFrame>
        <p:nvGraphicFramePr>
          <p:cNvPr id="6" name="Объект 5">
            <a:extLst>
              <a:ext uri="{FF2B5EF4-FFF2-40B4-BE49-F238E27FC236}">
                <a16:creationId xmlns:a16="http://schemas.microsoft.com/office/drawing/2014/main" id="{86AF3B9C-CD44-430F-8791-2EC183D8D98D}"/>
              </a:ext>
            </a:extLst>
          </p:cNvPr>
          <p:cNvGraphicFramePr>
            <a:graphicFrameLocks noGrp="1"/>
          </p:cNvGraphicFramePr>
          <p:nvPr>
            <p:ph idx="1"/>
            <p:extLst>
              <p:ext uri="{D42A27DB-BD31-4B8C-83A1-F6EECF244321}">
                <p14:modId xmlns:p14="http://schemas.microsoft.com/office/powerpoint/2010/main" val="2147469169"/>
              </p:ext>
            </p:extLst>
          </p:nvPr>
        </p:nvGraphicFramePr>
        <p:xfrm>
          <a:off x="0" y="836712"/>
          <a:ext cx="9334771" cy="5904656"/>
        </p:xfrm>
        <a:graphic>
          <a:graphicData uri="http://schemas.openxmlformats.org/drawingml/2006/chart">
            <c:chart xmlns:c="http://schemas.openxmlformats.org/drawingml/2006/chart" xmlns:r="http://schemas.openxmlformats.org/officeDocument/2006/relationships" r:id="rId2"/>
          </a:graphicData>
        </a:graphic>
      </p:graphicFrame>
      <p:pic>
        <p:nvPicPr>
          <p:cNvPr id="4" name="Рисунок 3"/>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884669" y="0"/>
            <a:ext cx="2037698" cy="1800000"/>
          </a:xfrm>
          <a:prstGeom prst="rect">
            <a:avLst/>
          </a:prstGeom>
        </p:spPr>
      </p:pic>
    </p:spTree>
    <p:extLst>
      <p:ext uri="{BB962C8B-B14F-4D97-AF65-F5344CB8AC3E}">
        <p14:creationId xmlns:p14="http://schemas.microsoft.com/office/powerpoint/2010/main" val="1120451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3AB7CE-2CEA-42F1-999B-290046849B14}"/>
              </a:ext>
            </a:extLst>
          </p:cNvPr>
          <p:cNvSpPr>
            <a:spLocks noGrp="1"/>
          </p:cNvSpPr>
          <p:nvPr>
            <p:ph type="title"/>
          </p:nvPr>
        </p:nvSpPr>
        <p:spPr>
          <a:xfrm>
            <a:off x="0" y="0"/>
            <a:ext cx="9271587" cy="1340768"/>
          </a:xfrm>
        </p:spPr>
        <p:txBody>
          <a:bodyPr>
            <a:noAutofit/>
          </a:bodyPr>
          <a:lstStyle/>
          <a:p>
            <a:r>
              <a:rPr lang="ru-RU" sz="2800" dirty="0" err="1">
                <a:solidFill>
                  <a:schemeClr val="tx2"/>
                </a:solidFill>
              </a:rPr>
              <a:t>Порівняльна</a:t>
            </a:r>
            <a:r>
              <a:rPr lang="ru-RU" sz="2800" dirty="0">
                <a:solidFill>
                  <a:schemeClr val="tx2"/>
                </a:solidFill>
              </a:rPr>
              <a:t> </a:t>
            </a:r>
            <a:r>
              <a:rPr lang="ru-RU" sz="2800" dirty="0" err="1">
                <a:solidFill>
                  <a:schemeClr val="tx2"/>
                </a:solidFill>
              </a:rPr>
              <a:t>діаграма</a:t>
            </a:r>
            <a:r>
              <a:rPr lang="ru-RU" sz="2800" dirty="0">
                <a:solidFill>
                  <a:schemeClr val="tx2"/>
                </a:solidFill>
              </a:rPr>
              <a:t> з </a:t>
            </a:r>
            <a:r>
              <a:rPr lang="ru-RU" sz="2800" dirty="0" err="1">
                <a:solidFill>
                  <a:schemeClr val="tx2"/>
                </a:solidFill>
              </a:rPr>
              <a:t>надходження</a:t>
            </a:r>
            <a:r>
              <a:rPr lang="ru-RU" sz="2800" dirty="0">
                <a:solidFill>
                  <a:schemeClr val="tx2"/>
                </a:solidFill>
              </a:rPr>
              <a:t> </a:t>
            </a:r>
            <a:r>
              <a:rPr lang="ru-RU" sz="2800" dirty="0" err="1">
                <a:solidFill>
                  <a:schemeClr val="tx2"/>
                </a:solidFill>
              </a:rPr>
              <a:t>запитів</a:t>
            </a:r>
            <a:r>
              <a:rPr lang="ru-RU" sz="2800" dirty="0">
                <a:solidFill>
                  <a:schemeClr val="tx2"/>
                </a:solidFill>
              </a:rPr>
              <a:t> на </a:t>
            </a:r>
            <a:r>
              <a:rPr lang="ru-RU" sz="2800" dirty="0" err="1">
                <a:solidFill>
                  <a:schemeClr val="tx2"/>
                </a:solidFill>
              </a:rPr>
              <a:t>інформацію</a:t>
            </a:r>
            <a:r>
              <a:rPr lang="ru-RU" sz="2800" dirty="0">
                <a:solidFill>
                  <a:schemeClr val="tx2"/>
                </a:solidFill>
              </a:rPr>
              <a:t> у </a:t>
            </a:r>
            <a:r>
              <a:rPr lang="ru-RU" sz="2800" dirty="0" err="1">
                <a:solidFill>
                  <a:schemeClr val="tx2"/>
                </a:solidFill>
              </a:rPr>
              <a:t>звітному</a:t>
            </a:r>
            <a:r>
              <a:rPr lang="ru-RU" sz="2800" dirty="0">
                <a:solidFill>
                  <a:schemeClr val="tx2"/>
                </a:solidFill>
              </a:rPr>
              <a:t> </a:t>
            </a:r>
            <a:r>
              <a:rPr lang="ru-RU" sz="2800" dirty="0" err="1">
                <a:solidFill>
                  <a:schemeClr val="tx2"/>
                </a:solidFill>
              </a:rPr>
              <a:t>періоді</a:t>
            </a:r>
            <a:r>
              <a:rPr lang="ru-RU" sz="2800" dirty="0">
                <a:solidFill>
                  <a:schemeClr val="tx2"/>
                </a:solidFill>
              </a:rPr>
              <a:t> 2023 року з </a:t>
            </a:r>
            <a:r>
              <a:rPr lang="ru-RU" sz="2800" dirty="0" err="1">
                <a:solidFill>
                  <a:schemeClr val="tx2"/>
                </a:solidFill>
              </a:rPr>
              <a:t>відповідним</a:t>
            </a:r>
            <a:r>
              <a:rPr lang="ru-RU" sz="2800" dirty="0">
                <a:solidFill>
                  <a:schemeClr val="tx2"/>
                </a:solidFill>
              </a:rPr>
              <a:t> </a:t>
            </a:r>
            <a:r>
              <a:rPr lang="ru-RU" sz="2800" dirty="0" err="1">
                <a:solidFill>
                  <a:schemeClr val="tx2"/>
                </a:solidFill>
              </a:rPr>
              <a:t>періодом</a:t>
            </a:r>
            <a:r>
              <a:rPr lang="ru-RU" sz="2800" dirty="0">
                <a:solidFill>
                  <a:schemeClr val="tx2"/>
                </a:solidFill>
              </a:rPr>
              <a:t> 2022 року </a:t>
            </a:r>
          </a:p>
        </p:txBody>
      </p:sp>
      <p:graphicFrame>
        <p:nvGraphicFramePr>
          <p:cNvPr id="6" name="Объект 5">
            <a:extLst>
              <a:ext uri="{FF2B5EF4-FFF2-40B4-BE49-F238E27FC236}">
                <a16:creationId xmlns:a16="http://schemas.microsoft.com/office/drawing/2014/main" id="{CF3D7B54-5ED1-4F79-BB81-F5810832A565}"/>
              </a:ext>
            </a:extLst>
          </p:cNvPr>
          <p:cNvGraphicFramePr>
            <a:graphicFrameLocks noGrp="1"/>
          </p:cNvGraphicFramePr>
          <p:nvPr>
            <p:ph idx="1"/>
            <p:extLst>
              <p:ext uri="{D42A27DB-BD31-4B8C-83A1-F6EECF244321}">
                <p14:modId xmlns:p14="http://schemas.microsoft.com/office/powerpoint/2010/main" val="3860193506"/>
              </p:ext>
            </p:extLst>
          </p:nvPr>
        </p:nvGraphicFramePr>
        <p:xfrm>
          <a:off x="59166" y="1268760"/>
          <a:ext cx="9153253" cy="5328592"/>
        </p:xfrm>
        <a:graphic>
          <a:graphicData uri="http://schemas.openxmlformats.org/drawingml/2006/chart">
            <c:chart xmlns:c="http://schemas.openxmlformats.org/drawingml/2006/chart" xmlns:r="http://schemas.openxmlformats.org/officeDocument/2006/relationships" r:id="rId2"/>
          </a:graphicData>
        </a:graphic>
      </p:graphicFrame>
      <p:pic>
        <p:nvPicPr>
          <p:cNvPr id="4" name="Рисунок 3"/>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9884669" y="0"/>
            <a:ext cx="2037698" cy="1800000"/>
          </a:xfrm>
          <a:prstGeom prst="rect">
            <a:avLst/>
          </a:prstGeom>
        </p:spPr>
      </p:pic>
    </p:spTree>
    <p:extLst>
      <p:ext uri="{BB962C8B-B14F-4D97-AF65-F5344CB8AC3E}">
        <p14:creationId xmlns:p14="http://schemas.microsoft.com/office/powerpoint/2010/main" val="1637934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4B93AA5-2640-4793-8A3E-17A7B1F5073C}"/>
              </a:ext>
            </a:extLst>
          </p:cNvPr>
          <p:cNvSpPr>
            <a:spLocks noGrp="1"/>
          </p:cNvSpPr>
          <p:nvPr>
            <p:ph idx="1"/>
          </p:nvPr>
        </p:nvSpPr>
        <p:spPr>
          <a:xfrm>
            <a:off x="189756" y="692696"/>
            <a:ext cx="9577064" cy="6142797"/>
          </a:xfrm>
        </p:spPr>
        <p:txBody>
          <a:bodyPr>
            <a:normAutofit fontScale="92500" lnSpcReduction="10000"/>
          </a:bodyPr>
          <a:lstStyle/>
          <a:p>
            <a:pPr lvl="0" indent="0" algn="just">
              <a:lnSpc>
                <a:spcPct val="115000"/>
              </a:lnSpc>
              <a:spcAft>
                <a:spcPts val="800"/>
              </a:spcAft>
              <a:buNone/>
            </a:pP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В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умовах</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воєнного</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стану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Вінницьким</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апеляційним</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судом доступ до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публічної</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інформації</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забезпечувався</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постійно</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шляхом оперативного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оприлюднення</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інформації</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на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офіційному</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вебсайті</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суду,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соціальних</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мережах,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інформаційних</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стендах в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приміщенні</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суду та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надання</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інформації</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за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запитами</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 на </a:t>
            </a:r>
            <a:r>
              <a:rPr lang="ru-RU" sz="3100" dirty="0" err="1">
                <a:solidFill>
                  <a:schemeClr val="tx2"/>
                </a:solidFill>
                <a:latin typeface="Arial" panose="020B0604020202020204" pitchFamily="34" charset="0"/>
                <a:ea typeface="Times New Roman" panose="02020603050405020304" pitchFamily="18" charset="0"/>
                <a:cs typeface="Times New Roman" panose="02020603050405020304" pitchFamily="18" charset="0"/>
              </a:rPr>
              <a:t>інформацію</a:t>
            </a:r>
            <a:r>
              <a:rPr lang="ru-RU" sz="3100" dirty="0">
                <a:solidFill>
                  <a:schemeClr val="tx2"/>
                </a:solidFill>
                <a:latin typeface="Arial" panose="020B0604020202020204" pitchFamily="34" charset="0"/>
                <a:ea typeface="Times New Roman" panose="02020603050405020304" pitchFamily="18" charset="0"/>
                <a:cs typeface="Times New Roman" panose="02020603050405020304" pitchFamily="18" charset="0"/>
              </a:rPr>
              <a:t>.</a:t>
            </a:r>
          </a:p>
          <a:p>
            <a:pPr indent="0" algn="just">
              <a:lnSpc>
                <a:spcPct val="115000"/>
              </a:lnSpc>
              <a:spcAft>
                <a:spcPts val="800"/>
              </a:spcAft>
              <a:buNone/>
            </a:pPr>
            <a:r>
              <a:rPr lang="uk-UA" sz="31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		</a:t>
            </a:r>
            <a:endParaRPr lang="ru-RU" dirty="0"/>
          </a:p>
          <a:p>
            <a:pPr algn="ctr"/>
            <a:endParaRPr lang="ru-RU" dirty="0"/>
          </a:p>
          <a:p>
            <a:pPr marL="0" indent="0">
              <a:buNone/>
            </a:pPr>
            <a:r>
              <a:rPr lang="ru-RU" sz="1400" dirty="0"/>
              <a:t>        </a:t>
            </a:r>
            <a:r>
              <a:rPr lang="ru-RU" sz="1400" dirty="0">
                <a:solidFill>
                  <a:schemeClr val="tx1"/>
                </a:solidFill>
              </a:rPr>
              <a:t>Начальник </a:t>
            </a:r>
            <a:r>
              <a:rPr lang="ru-RU" sz="1400" dirty="0" err="1">
                <a:solidFill>
                  <a:schemeClr val="tx1"/>
                </a:solidFill>
              </a:rPr>
              <a:t>відділу</a:t>
            </a:r>
            <a:r>
              <a:rPr lang="ru-RU" sz="1400" dirty="0">
                <a:solidFill>
                  <a:schemeClr val="tx1"/>
                </a:solidFill>
              </a:rPr>
              <a:t> </a:t>
            </a:r>
            <a:r>
              <a:rPr lang="ru-RU" sz="1400" dirty="0" err="1">
                <a:solidFill>
                  <a:schemeClr val="tx1"/>
                </a:solidFill>
              </a:rPr>
              <a:t>діловодства</a:t>
            </a:r>
            <a:r>
              <a:rPr lang="ru-RU" sz="1400" dirty="0">
                <a:solidFill>
                  <a:schemeClr val="tx1"/>
                </a:solidFill>
              </a:rPr>
              <a:t> та </a:t>
            </a:r>
          </a:p>
          <a:p>
            <a:pPr marL="0" indent="0">
              <a:buNone/>
            </a:pPr>
            <a:r>
              <a:rPr lang="ru-RU" sz="1400" dirty="0">
                <a:solidFill>
                  <a:schemeClr val="tx1"/>
                </a:solidFill>
              </a:rPr>
              <a:t>        </a:t>
            </a:r>
            <a:r>
              <a:rPr lang="ru-RU" sz="1400" dirty="0" err="1">
                <a:solidFill>
                  <a:schemeClr val="tx1"/>
                </a:solidFill>
              </a:rPr>
              <a:t>обліку</a:t>
            </a:r>
            <a:r>
              <a:rPr lang="ru-RU" sz="1400" dirty="0">
                <a:solidFill>
                  <a:schemeClr val="tx1"/>
                </a:solidFill>
              </a:rPr>
              <a:t> </a:t>
            </a:r>
            <a:r>
              <a:rPr lang="ru-RU" sz="1400" dirty="0" err="1">
                <a:solidFill>
                  <a:schemeClr val="tx1"/>
                </a:solidFill>
              </a:rPr>
              <a:t>зверннь</a:t>
            </a:r>
            <a:r>
              <a:rPr lang="ru-RU" sz="1400" dirty="0">
                <a:solidFill>
                  <a:schemeClr val="tx1"/>
                </a:solidFill>
              </a:rPr>
              <a:t> </a:t>
            </a:r>
            <a:r>
              <a:rPr lang="ru-RU" sz="1400" dirty="0" err="1">
                <a:solidFill>
                  <a:schemeClr val="tx1"/>
                </a:solidFill>
              </a:rPr>
              <a:t>громадян</a:t>
            </a:r>
            <a:r>
              <a:rPr lang="ru-RU" sz="1400" dirty="0">
                <a:solidFill>
                  <a:schemeClr val="tx1"/>
                </a:solidFill>
              </a:rPr>
              <a:t> – </a:t>
            </a:r>
            <a:r>
              <a:rPr lang="ru-RU" sz="1400" dirty="0" err="1">
                <a:solidFill>
                  <a:schemeClr val="tx1"/>
                </a:solidFill>
              </a:rPr>
              <a:t>канцелярії</a:t>
            </a:r>
            <a:endParaRPr lang="ru-RU" sz="1400" dirty="0">
              <a:solidFill>
                <a:schemeClr val="tx1"/>
              </a:solidFill>
            </a:endParaRPr>
          </a:p>
          <a:p>
            <a:pPr marL="0" indent="0">
              <a:buNone/>
            </a:pPr>
            <a:r>
              <a:rPr lang="ru-RU" sz="1400" dirty="0">
                <a:solidFill>
                  <a:schemeClr val="tx1"/>
                </a:solidFill>
              </a:rPr>
              <a:t>        </a:t>
            </a:r>
            <a:r>
              <a:rPr lang="ru-RU" sz="1400" dirty="0" err="1">
                <a:solidFill>
                  <a:schemeClr val="tx1"/>
                </a:solidFill>
              </a:rPr>
              <a:t>Вінницького</a:t>
            </a:r>
            <a:r>
              <a:rPr lang="ru-RU" sz="1400" dirty="0">
                <a:solidFill>
                  <a:schemeClr val="tx1"/>
                </a:solidFill>
              </a:rPr>
              <a:t> </a:t>
            </a:r>
            <a:r>
              <a:rPr lang="ru-RU" sz="1400" dirty="0" err="1">
                <a:solidFill>
                  <a:schemeClr val="tx1"/>
                </a:solidFill>
              </a:rPr>
              <a:t>апеляційного</a:t>
            </a:r>
            <a:r>
              <a:rPr lang="ru-RU" sz="1400" dirty="0">
                <a:solidFill>
                  <a:schemeClr val="tx1"/>
                </a:solidFill>
              </a:rPr>
              <a:t> суду              </a:t>
            </a:r>
            <a:r>
              <a:rPr lang="ru-RU" sz="1400" dirty="0" smtClean="0">
                <a:solidFill>
                  <a:schemeClr val="tx1"/>
                </a:solidFill>
              </a:rPr>
              <a:t>/</a:t>
            </a:r>
            <a:r>
              <a:rPr lang="ru-RU" sz="1400" dirty="0" err="1" smtClean="0">
                <a:solidFill>
                  <a:schemeClr val="tx1"/>
                </a:solidFill>
              </a:rPr>
              <a:t>підпис</a:t>
            </a:r>
            <a:r>
              <a:rPr lang="ru-RU" sz="1400" smtClean="0">
                <a:solidFill>
                  <a:schemeClr val="tx1"/>
                </a:solidFill>
              </a:rPr>
              <a:t>/                   </a:t>
            </a:r>
            <a:r>
              <a:rPr lang="ru-RU" sz="1400" dirty="0">
                <a:solidFill>
                  <a:schemeClr val="tx1"/>
                </a:solidFill>
              </a:rPr>
              <a:t>Тетяна ОЛІЙНИК</a:t>
            </a:r>
          </a:p>
          <a:p>
            <a:pPr marL="0" indent="0">
              <a:buNone/>
            </a:pPr>
            <a:r>
              <a:rPr lang="ru-RU" sz="1400" dirty="0">
                <a:solidFill>
                  <a:schemeClr val="tx1"/>
                </a:solidFill>
              </a:rPr>
              <a:t>        05 </a:t>
            </a:r>
            <a:r>
              <a:rPr lang="ru-RU" sz="1400" dirty="0" err="1">
                <a:solidFill>
                  <a:schemeClr val="tx1"/>
                </a:solidFill>
              </a:rPr>
              <a:t>жовтня</a:t>
            </a:r>
            <a:r>
              <a:rPr lang="ru-RU" sz="1400" dirty="0">
                <a:solidFill>
                  <a:schemeClr val="tx1"/>
                </a:solidFill>
              </a:rPr>
              <a:t> 2023 року</a:t>
            </a:r>
          </a:p>
        </p:txBody>
      </p:sp>
      <p:pic>
        <p:nvPicPr>
          <p:cNvPr id="4" name="Рисунок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9884669" y="0"/>
            <a:ext cx="2037698" cy="1800000"/>
          </a:xfrm>
          <a:prstGeom prst="rect">
            <a:avLst/>
          </a:prstGeom>
        </p:spPr>
      </p:pic>
    </p:spTree>
    <p:extLst>
      <p:ext uri="{BB962C8B-B14F-4D97-AF65-F5344CB8AC3E}">
        <p14:creationId xmlns:p14="http://schemas.microsoft.com/office/powerpoint/2010/main" val="753324968"/>
      </p:ext>
    </p:extLst>
  </p:cSld>
  <p:clrMapOvr>
    <a:masterClrMapping/>
  </p:clrMapOvr>
</p:sld>
</file>

<file path=ppt/theme/theme1.xml><?xml version="1.0" encoding="utf-8"?>
<a:theme xmlns:a="http://schemas.openxmlformats.org/drawingml/2006/main" name="Грань">
  <a:themeElements>
    <a:clrScheme name="Синій">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Тема Office">
  <a:themeElements>
    <a:clrScheme name="BusinessContrast">
      <a:dk1>
        <a:srgbClr val="000000"/>
      </a:dk1>
      <a:lt1>
        <a:sysClr val="window" lastClr="FFFFFF"/>
      </a:lt1>
      <a:dk2>
        <a:srgbClr val="000000"/>
      </a:dk2>
      <a:lt2>
        <a:srgbClr val="E5E8E8"/>
      </a:lt2>
      <a:accent1>
        <a:srgbClr val="00AEEF"/>
      </a:accent1>
      <a:accent2>
        <a:srgbClr val="EA428A"/>
      </a:accent2>
      <a:accent3>
        <a:srgbClr val="EED500"/>
      </a:accent3>
      <a:accent4>
        <a:srgbClr val="F5A70D"/>
      </a:accent4>
      <a:accent5>
        <a:srgbClr val="8BCB30"/>
      </a:accent5>
      <a:accent6>
        <a:srgbClr val="9962C1"/>
      </a:accent6>
      <a:hlink>
        <a:srgbClr val="00AEEF"/>
      </a:hlink>
      <a:folHlink>
        <a:srgbClr val="9962C1"/>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Props1.xml><?xml version="1.0" encoding="utf-8"?>
<ds:datastoreItem xmlns:ds="http://schemas.openxmlformats.org/officeDocument/2006/customXml" ds:itemID="{02F2BE50-DDB3-465B-A26E-975A276D4362}">
  <ds:schemaRefs>
    <ds:schemaRef ds:uri="http://schemas.microsoft.com/sharepoint/v3/contenttype/forms"/>
  </ds:schemaRefs>
</ds:datastoreItem>
</file>

<file path=customXml/itemProps2.xml><?xml version="1.0" encoding="utf-8"?>
<ds:datastoreItem xmlns:ds="http://schemas.openxmlformats.org/officeDocument/2006/customXml" ds:itemID="{7C80FAF7-F941-4D3E-A3C3-283A611079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220E13-D325-4A9E-AA7A-0D1409275EB9}">
  <ds:schemaRefs>
    <ds:schemaRef ds:uri="http://schemas.microsoft.com/office/2006/documentManagement/types"/>
    <ds:schemaRef ds:uri="http://purl.org/dc/elements/1.1/"/>
    <ds:schemaRef ds:uri="http://schemas.microsoft.com/office/2006/metadata/properties"/>
    <ds:schemaRef ds:uri="http://www.w3.org/XML/1998/namespace"/>
    <ds:schemaRef ds:uri="a4f35948-e619-41b3-aa29-22878b09cfd2"/>
    <ds:schemaRef ds:uri="http://purl.org/dc/terms/"/>
    <ds:schemaRef ds:uri="40262f94-9f35-4ac3-9a90-690165a166b7"/>
    <ds:schemaRef ds:uri="http://purl.org/dc/dcmityp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Facet</Template>
  <TotalTime>3563</TotalTime>
  <Words>49</Words>
  <Application>Microsoft Office PowerPoint</Application>
  <PresentationFormat>Довільний</PresentationFormat>
  <Paragraphs>19</Paragraphs>
  <Slides>7</Slides>
  <Notes>1</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7</vt:i4>
      </vt:variant>
    </vt:vector>
  </HeadingPairs>
  <TitlesOfParts>
    <vt:vector size="14" baseType="lpstr">
      <vt:lpstr>Arial</vt:lpstr>
      <vt:lpstr>Calibri</vt:lpstr>
      <vt:lpstr>Franklin Gothic Medium</vt:lpstr>
      <vt:lpstr>Times New Roman</vt:lpstr>
      <vt:lpstr>Trebuchet MS</vt:lpstr>
      <vt:lpstr>Wingdings 3</vt:lpstr>
      <vt:lpstr>Грань</vt:lpstr>
      <vt:lpstr> Аналіз роботи  Вінницького апеляційного суду з  виконання вимог Закону України  від 13 січня 2011 року №2939-VI  «Про доступ до публічної інформації»  за ІІІ квартал 2023 року  За звітний період отримано та опрацьовано 21 (двадцять один) запит на отримання публічної інформації, відсоткове значення та класифікація яких подана нижче:  </vt:lpstr>
      <vt:lpstr>Класифікація запитів на інформацію за формою надходження</vt:lpstr>
      <vt:lpstr>Класифікація суб'єктів відносин у сфері доступу до публічної інформації</vt:lpstr>
      <vt:lpstr>Класифікація за результатами розгляду запитів на інформацію </vt:lpstr>
      <vt:lpstr>Класифікація за способом отримання відповіді на запити </vt:lpstr>
      <vt:lpstr>Порівняльна діаграма з надходження запитів на інформацію у звітному періоді 2023 року з відповідним періодом 2022 року </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Підсумки діяльності Вінницького апеляційного суду</dc:title>
  <dc:creator>Чорна-Гаража</dc:creator>
  <cp:lastModifiedBy>Табачук Вікторія Олександрівна</cp:lastModifiedBy>
  <cp:revision>819</cp:revision>
  <cp:lastPrinted>2021-01-26T08:33:19Z</cp:lastPrinted>
  <dcterms:created xsi:type="dcterms:W3CDTF">2021-01-13T07:10:30Z</dcterms:created>
  <dcterms:modified xsi:type="dcterms:W3CDTF">2023-10-09T10:01:15Z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