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- 7</c:v>
                </c:pt>
                <c:pt idx="1">
                  <c:v>Поштовим зв'язком - 4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Фізичні особи  (у тому числі надіслані  ДСА України в порядку частини 3 статті 22 Закону України) - 10</c:v>
                </c:pt>
                <c:pt idx="1">
                  <c:v>Юридичні особи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4.238331830485674E-2"/>
          <c:y val="0.81154142595267198"/>
          <c:w val="0.93847582826714349"/>
          <c:h val="0.188458574047328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50000"/>
            </a:lnSpc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Задоволено (у тому числі частково) - 9</c:v>
                </c:pt>
                <c:pt idx="1">
                  <c:v>Відмовлено - 1</c:v>
                </c:pt>
                <c:pt idx="2">
                  <c:v>Направлено за належністю -1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</c:v>
                </c:pt>
                <c:pt idx="1">
                  <c:v>0.09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9281610734573911"/>
          <c:h val="0.13386080408409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Електронною поштою - 7</c:v>
                </c:pt>
                <c:pt idx="1">
                  <c:v>Поштовим зв'язком - 2</c:v>
                </c:pt>
                <c:pt idx="2">
                  <c:v>Особисто (з рук в руки) -2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</c:v>
                </c:pt>
                <c:pt idx="1">
                  <c:v>0.18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5374283954046635"/>
          <c:h val="0.13386080408409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2024 році - 11</c:v>
                </c:pt>
                <c:pt idx="1">
                  <c:v>Кількість запитів на інформацію в  2023 році - 21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0.34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654177313631819"/>
          <c:w val="0.98677901725211792"/>
          <c:h val="0.1202820557475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10.10.2024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10.10.2024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39" y="1196752"/>
            <a:ext cx="9838929" cy="5661248"/>
          </a:xfrm>
        </p:spPr>
        <p:txBody>
          <a:bodyPr rtlCol="0">
            <a:no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</a:pP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(далі – Закон)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ІІІ квартал 2024 року</a:t>
            </a: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 (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одинадцять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400" dirty="0">
                <a:solidFill>
                  <a:schemeClr val="tx1"/>
                </a:solidFill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олова суду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«10» жовтня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за формою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288427"/>
              </p:ext>
            </p:extLst>
          </p:nvPr>
        </p:nvGraphicFramePr>
        <p:xfrm>
          <a:off x="45741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суб'єктів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відносин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сфері</a:t>
            </a:r>
            <a:r>
              <a:rPr lang="ru-RU" sz="2800" dirty="0">
                <a:solidFill>
                  <a:schemeClr val="tx2"/>
                </a:solidFill>
              </a:rPr>
              <a:t> доступу до </a:t>
            </a:r>
            <a:r>
              <a:rPr lang="ru-RU" sz="2800" dirty="0" err="1">
                <a:solidFill>
                  <a:schemeClr val="tx2"/>
                </a:solidFill>
              </a:rPr>
              <a:t>публічної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інформації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403207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результатами </a:t>
            </a:r>
            <a:r>
              <a:rPr lang="ru-RU" sz="2800" dirty="0" err="1">
                <a:solidFill>
                  <a:schemeClr val="tx2"/>
                </a:solidFill>
              </a:rPr>
              <a:t>розгляду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586420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способом </a:t>
            </a:r>
            <a:r>
              <a:rPr lang="ru-RU" sz="2800" dirty="0" err="1">
                <a:solidFill>
                  <a:schemeClr val="tx2"/>
                </a:solidFill>
              </a:rPr>
              <a:t>отримання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відповіді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запити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799710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Порівняльна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діаграма</a:t>
            </a:r>
            <a:r>
              <a:rPr lang="ru-RU" sz="2800" dirty="0">
                <a:solidFill>
                  <a:schemeClr val="tx2"/>
                </a:solidFill>
              </a:rPr>
              <a:t> з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звітному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періоді</a:t>
            </a:r>
            <a:r>
              <a:rPr lang="ru-RU" sz="2800" dirty="0">
                <a:solidFill>
                  <a:schemeClr val="tx2"/>
                </a:solidFill>
              </a:rPr>
              <a:t> 2024 року з </a:t>
            </a:r>
            <a:r>
              <a:rPr lang="ru-RU" sz="2800" dirty="0" err="1">
                <a:solidFill>
                  <a:schemeClr val="tx2"/>
                </a:solidFill>
              </a:rPr>
              <a:t>відповідним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періодом</a:t>
            </a:r>
            <a:r>
              <a:rPr lang="ru-RU" sz="2800" dirty="0">
                <a:solidFill>
                  <a:schemeClr val="tx2"/>
                </a:solidFill>
              </a:rPr>
              <a:t> 2023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261983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577064" cy="6142797"/>
          </a:xfrm>
        </p:spPr>
        <p:txBody>
          <a:bodyPr>
            <a:normAutofit fontScale="85000" lnSpcReduction="10000"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3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Упродовж звітного періоду оскарження рішень, дій чи бездіяльності Вінницького апеляційного суду, як розпорядника публічної інформації - не встановлено.</a:t>
            </a:r>
            <a:endParaRPr lang="ru-RU" sz="3100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400" dirty="0"/>
              <a:t>        </a:t>
            </a:r>
            <a:r>
              <a:rPr lang="ru-RU" sz="1400" dirty="0">
                <a:solidFill>
                  <a:schemeClr val="tx1"/>
                </a:solidFill>
              </a:rPr>
              <a:t>Начальник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суду                                                                        Тетяна ОЛІЙНИК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10 </a:t>
            </a:r>
            <a:r>
              <a:rPr lang="ru-RU" sz="1400" dirty="0" err="1">
                <a:solidFill>
                  <a:schemeClr val="tx1"/>
                </a:solidFill>
              </a:rPr>
              <a:t>жовтня</a:t>
            </a:r>
            <a:r>
              <a:rPr lang="ru-RU" sz="1400" dirty="0">
                <a:solidFill>
                  <a:schemeClr val="tx1"/>
                </a:solidFill>
              </a:rPr>
              <a:t> 2024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3730</TotalTime>
  <Words>232</Words>
  <Application>Microsoft Office PowerPoint</Application>
  <PresentationFormat>Довільний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(далі – Закон) «Про доступ до публічної інформації»  за ІІІ квартал 2024 року    За звітний період отримано та опрацьовано 11 (одинадцять) запитів на отримання публічної інформації, відсоткове значення та класифікація яких подана нижче:  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2024 року з відповідним періодом 2023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823</cp:revision>
  <cp:lastPrinted>2021-01-26T08:33:19Z</cp:lastPrinted>
  <dcterms:created xsi:type="dcterms:W3CDTF">2021-01-13T07:10:30Z</dcterms:created>
  <dcterms:modified xsi:type="dcterms:W3CDTF">2024-10-10T11:31:42Z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