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Електронною поштою - 30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- 29</c:v>
                </c:pt>
                <c:pt idx="1">
                  <c:v>Юридичні особи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5.4688152651428045E-3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Задоволено  - 3</c:v>
                </c:pt>
                <c:pt idx="1">
                  <c:v>Задоволено частково  - 26</c:v>
                </c:pt>
                <c:pt idx="2">
                  <c:v>Відмовлено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0.87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та поштовим зв'язком - 26</c:v>
                </c:pt>
                <c:pt idx="1">
                  <c:v>Електронною поштою - 4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1"/>
          <c:h val="0.17902854967334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2023 році - 30</c:v>
                </c:pt>
                <c:pt idx="1">
                  <c:v>Кількість запитів на інформацію в  2022 році - 10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7733457543756399"/>
          <c:w val="0.98677901725211792"/>
          <c:h val="0.12266542456243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39" y="1196752"/>
            <a:ext cx="9838929" cy="5661248"/>
          </a:xfrm>
        </p:spPr>
        <p:txBody>
          <a:bodyPr rtlCol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квартал 2023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 (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тридцять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800" dirty="0">
                <a:solidFill>
                  <a:schemeClr val="tx2"/>
                </a:solidFill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січня 2024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282197"/>
              </p:ext>
            </p:extLst>
          </p:nvPr>
        </p:nvGraphicFramePr>
        <p:xfrm>
          <a:off x="549796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537995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992935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055992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2023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2022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223563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воєнного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стану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Вінницьким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апеляційним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судом доступ до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публічної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забезпечувався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постійно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шляхом оперативного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оприлюднення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офіційному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вебсайті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суду,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мережах,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інформаційних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стендах в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приміщенні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суду та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надання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запитам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звітний період запитувачами оскаржено одне рішення Вінницького апеляційного суду як розпорядника публічної інформації. За результатами розгляду в задоволенні позову п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визнання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дій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протиправними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зобов`язання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вчинити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відмовлено.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dirty="0"/>
          </a:p>
          <a:p>
            <a:pPr marL="0" indent="0">
              <a:buNone/>
            </a:pPr>
            <a:r>
              <a:rPr lang="ru-RU" sz="1400" dirty="0"/>
              <a:t>        </a:t>
            </a:r>
            <a:r>
              <a:rPr lang="ru-RU" sz="1400" dirty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     /</a:t>
            </a:r>
            <a:r>
              <a:rPr lang="ru-RU" sz="1400" dirty="0" err="1">
                <a:solidFill>
                  <a:schemeClr val="tx1"/>
                </a:solidFill>
              </a:rPr>
              <a:t>підпис</a:t>
            </a:r>
            <a:r>
              <a:rPr lang="ru-RU" sz="1400" dirty="0">
                <a:solidFill>
                  <a:schemeClr val="tx1"/>
                </a:solidFill>
              </a:rPr>
              <a:t>/           Тетяна ОЛІЙНИК</a:t>
            </a:r>
          </a:p>
          <a:p>
            <a:pPr marL="0" indent="0">
              <a:buNone/>
            </a:pPr>
            <a:r>
              <a:rPr lang="ru-RU" sz="1400">
                <a:solidFill>
                  <a:schemeClr val="tx1"/>
                </a:solidFill>
              </a:rPr>
              <a:t>        12 </a:t>
            </a:r>
            <a:r>
              <a:rPr lang="ru-RU" sz="1400" dirty="0" err="1">
                <a:solidFill>
                  <a:schemeClr val="tx1"/>
                </a:solidFill>
              </a:rPr>
              <a:t>січня</a:t>
            </a:r>
            <a:r>
              <a:rPr lang="ru-RU" sz="1400" dirty="0">
                <a:solidFill>
                  <a:schemeClr val="tx1"/>
                </a:solidFill>
              </a:rPr>
              <a:t> 2024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3770</TotalTime>
  <Words>246</Words>
  <Application>Microsoft Office PowerPoint</Application>
  <PresentationFormat>Довільний</PresentationFormat>
  <Paragraphs>19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ІV квартал 2023 року  За звітний період отримано та опрацьовано 30 (тридцять) запитів на отримання публічної інформації, відсоткове значення та класифікація яких подана нижче: 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2023 року з відповідним періодом 2022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830</cp:revision>
  <cp:lastPrinted>2021-01-26T08:33:19Z</cp:lastPrinted>
  <dcterms:created xsi:type="dcterms:W3CDTF">2021-01-13T07:10:30Z</dcterms:created>
  <dcterms:modified xsi:type="dcterms:W3CDTF">2024-01-16T11:29:53Z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